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313" r:id="rId2"/>
  </p:sldIdLst>
  <p:sldSz cx="12192000" cy="6858000"/>
  <p:notesSz cx="6858000" cy="9144000"/>
  <p:embeddedFontLst>
    <p:embeddedFont>
      <p:font typeface="Noto Sans" panose="020B0502040504020204" pitchFamily="34" charset="0"/>
      <p:regular r:id="rId3"/>
      <p:bold r:id="rId4"/>
      <p:italic r:id="rId5"/>
      <p:boldItalic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22A06AB8-A5E3-4AE6-94BE-5895C6B81E66}">
          <p14:sldIdLst/>
        </p14:section>
        <p14:section name="Title page options" id="{E23C80B8-B692-4C7D-A9F9-D3E360FE2A3A}">
          <p14:sldIdLst/>
        </p14:section>
        <p14:section name="Section page options" id="{8D863DC2-AC09-43D3-903E-458A2206CB99}">
          <p14:sldIdLst>
            <p14:sldId id="313"/>
          </p14:sldIdLst>
        </p14:section>
        <p14:section name="Content page options" id="{88A95543-09D2-48E6-A418-1A3136215A3B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0041"/>
    <a:srgbClr val="FFCBD9"/>
    <a:srgbClr val="FFE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5" autoAdjust="0"/>
    <p:restoredTop sz="96197" autoAdjust="0"/>
  </p:normalViewPr>
  <p:slideViewPr>
    <p:cSldViewPr snapToGrid="0">
      <p:cViewPr varScale="1">
        <p:scale>
          <a:sx n="107" d="100"/>
          <a:sy n="107" d="100"/>
        </p:scale>
        <p:origin x="7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CCEEFB-F790-2C5C-7E94-F9D9E1D753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2343" y="258333"/>
            <a:ext cx="1498093" cy="74779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E9FE127-AC0F-469F-0D4A-0BE6D941EA60}"/>
              </a:ext>
            </a:extLst>
          </p:cNvPr>
          <p:cNvSpPr/>
          <p:nvPr userDrawn="1"/>
        </p:nvSpPr>
        <p:spPr>
          <a:xfrm>
            <a:off x="0" y="1357313"/>
            <a:ext cx="12192000" cy="28453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4D1F036-BDC8-9560-00B1-B09F1ADDC4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963" y="4410635"/>
            <a:ext cx="7570787" cy="101865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presentation title on one or two lines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00A8946-36B1-861D-F4B8-09A2BC11E9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4963" y="5518445"/>
            <a:ext cx="7570787" cy="290642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presentation subtitle</a:t>
            </a:r>
            <a:endParaRPr lang="en-GB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331CB66C-4C93-DDE6-4831-810B13FDAF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5850779"/>
            <a:ext cx="7570787" cy="252089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DD Month YYYY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745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728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CC8A244-E52E-8884-36FA-875E85C38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2020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31BA9D-C19A-BC93-B637-8AEF37C6F2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319721"/>
            <a:ext cx="11530800" cy="27254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CC8A244-E52E-8884-36FA-875E85C38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358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CC8A244-E52E-8884-36FA-875E85C38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26DD3A-BD0A-C9D3-1E0B-B32759B8D2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55843" y="6524757"/>
            <a:ext cx="7853008" cy="99917"/>
          </a:xfrm>
        </p:spPr>
        <p:txBody>
          <a:bodyPr anchor="b"/>
          <a:lstStyle>
            <a:lvl1pPr>
              <a:defRPr sz="700" i="1"/>
            </a:lvl1pPr>
          </a:lstStyle>
          <a:p>
            <a:pPr lvl="0"/>
            <a:r>
              <a:rPr lang="en-US" dirty="0"/>
              <a:t>Add optional slide source or footnote</a:t>
            </a:r>
            <a:endParaRPr lang="en-GB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CD8A2EE-C8ED-E82E-9E01-C3D8E50157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319721"/>
            <a:ext cx="11530800" cy="27254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6712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B7CE2-B82C-0199-ED60-884D967FB8A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en-US" dirty="0"/>
              <a:t>First level – advance to next levels by pressing the increase indent icon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CC8A244-E52E-8884-36FA-875E85C38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2CF97B3A-3525-177D-8158-CC309C190B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319721"/>
            <a:ext cx="11530800" cy="27254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0807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&amp;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B7CE2-B82C-0199-ED60-884D967FB8A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en-US" dirty="0"/>
              <a:t>First level – advance to next levels by pressing the increase indent icon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CC8A244-E52E-8884-36FA-875E85C38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26DD3A-BD0A-C9D3-1E0B-B32759B8D2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55843" y="6524757"/>
            <a:ext cx="7853008" cy="99917"/>
          </a:xfrm>
        </p:spPr>
        <p:txBody>
          <a:bodyPr anchor="b"/>
          <a:lstStyle>
            <a:lvl1pPr>
              <a:defRPr sz="700" i="1"/>
            </a:lvl1pPr>
          </a:lstStyle>
          <a:p>
            <a:pPr lvl="0"/>
            <a:r>
              <a:rPr lang="en-US" dirty="0"/>
              <a:t>Add optional slide source or footnote</a:t>
            </a:r>
            <a:endParaRPr lang="en-GB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1EB0452A-3AA7-C6F8-EB10-C0F1F6805E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319721"/>
            <a:ext cx="11530800" cy="27254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9349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content &amp;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B7CE2-B82C-0199-ED60-884D967FB8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3" y="1592263"/>
            <a:ext cx="5588000" cy="4716462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en-US" dirty="0"/>
              <a:t>First level – advance to next levels by pressing the increase indent icon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31BA9D-C19A-BC93-B637-8AEF37C6F2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319721"/>
            <a:ext cx="5588382" cy="27254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CC8A244-E52E-8884-36FA-875E85C38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26DD3A-BD0A-C9D3-1E0B-B32759B8D2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55843" y="6524757"/>
            <a:ext cx="7853008" cy="99917"/>
          </a:xfrm>
        </p:spPr>
        <p:txBody>
          <a:bodyPr anchor="b"/>
          <a:lstStyle>
            <a:lvl1pPr>
              <a:defRPr sz="700" i="1"/>
            </a:lvl1pPr>
          </a:lstStyle>
          <a:p>
            <a:pPr lvl="0"/>
            <a:r>
              <a:rPr lang="en-US" dirty="0"/>
              <a:t>Add optional slide source or footnote</a:t>
            </a:r>
            <a:endParaRPr lang="en-GB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7932A22-B741-6E54-3B30-F20A14E50EF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1808" y="1592263"/>
            <a:ext cx="5588000" cy="4716462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en-US" dirty="0"/>
              <a:t>First level – advance to next levels by pressing the increase indent icon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2A1CFEA-421F-CA9C-97D6-3FDE81BC87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1808" y="1319721"/>
            <a:ext cx="5588382" cy="27254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537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99E00D-FD5A-091B-D859-8D13D16D542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39124" y="-1"/>
            <a:ext cx="3952875" cy="6308726"/>
          </a:xfrm>
          <a:solidFill>
            <a:schemeClr val="bg2"/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7432F52-934A-3851-EE07-B118BFEF2B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2" y="1592263"/>
            <a:ext cx="7570787" cy="4716462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en-US" dirty="0"/>
              <a:t>First level – advance to next levels by pressing the increase indent icon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10">
            <a:extLst>
              <a:ext uri="{FF2B5EF4-FFF2-40B4-BE49-F238E27FC236}">
                <a16:creationId xmlns:a16="http://schemas.microsoft.com/office/drawing/2014/main" id="{0E2BAA87-2BCA-4131-1472-872174D379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197751"/>
            <a:ext cx="5588000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3000623B-4752-7CDA-1D94-3D89F4F766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319721"/>
            <a:ext cx="7570787" cy="2167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3128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99E00D-FD5A-091B-D859-8D13D16D542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65864" y="-1"/>
            <a:ext cx="5926136" cy="6308726"/>
          </a:xfrm>
          <a:solidFill>
            <a:schemeClr val="bg2"/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7432F52-934A-3851-EE07-B118BFEF2B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3" y="1592263"/>
            <a:ext cx="5588000" cy="4716462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en-US" dirty="0"/>
              <a:t>First level – advance to next levels by pressing the increase indent icon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FB016C-191E-93E3-50CC-B407B6B084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319721"/>
            <a:ext cx="5588382" cy="18046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9" name="Title 10">
            <a:extLst>
              <a:ext uri="{FF2B5EF4-FFF2-40B4-BE49-F238E27FC236}">
                <a16:creationId xmlns:a16="http://schemas.microsoft.com/office/drawing/2014/main" id="{0E2BAA87-2BCA-4131-1472-872174D379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197751"/>
            <a:ext cx="5588000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708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99E00D-FD5A-091B-D859-8D13D16D542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87838" y="-1"/>
            <a:ext cx="7904162" cy="6308726"/>
          </a:xfrm>
          <a:solidFill>
            <a:schemeClr val="bg2"/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7432F52-934A-3851-EE07-B118BFEF2B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3" y="1592263"/>
            <a:ext cx="3614737" cy="4716462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en-US" dirty="0"/>
              <a:t>First level – advance to next levels by pressing the increase indent icon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FB016C-191E-93E3-50CC-B407B6B084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319721"/>
            <a:ext cx="3614984" cy="18046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9" name="Title 10">
            <a:extLst>
              <a:ext uri="{FF2B5EF4-FFF2-40B4-BE49-F238E27FC236}">
                <a16:creationId xmlns:a16="http://schemas.microsoft.com/office/drawing/2014/main" id="{0E2BAA87-2BCA-4131-1472-872174D379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197751"/>
            <a:ext cx="3614737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552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ed and white background with white dots&#10;&#10;Description automatically generated">
            <a:extLst>
              <a:ext uri="{FF2B5EF4-FFF2-40B4-BE49-F238E27FC236}">
                <a16:creationId xmlns:a16="http://schemas.microsoft.com/office/drawing/2014/main" id="{0BE33F64-EACC-0EFA-CCFF-6E41803E9C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57313"/>
            <a:ext cx="12192000" cy="2848386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77632E5C-546D-12D2-C159-62EE74C05B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4963" y="5518445"/>
            <a:ext cx="7570787" cy="290642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presentation subtitle</a:t>
            </a:r>
            <a:endParaRPr lang="en-GB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8A48CD3-4760-91D4-42B5-E74065F2A9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5850779"/>
            <a:ext cx="7570787" cy="252089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DD Month YYYY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3B98F0-BA98-DBB8-5480-0900EA940D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72343" y="258333"/>
            <a:ext cx="1498093" cy="74779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9A44C65-E5CA-FC67-9F6D-B95ED84E3B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963" y="4410635"/>
            <a:ext cx="7570787" cy="101865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presentation title on one or two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6211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content, pics &amp;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B7CE2-B82C-0199-ED60-884D967FB8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3" y="4699256"/>
            <a:ext cx="5588000" cy="1609469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en-US" dirty="0"/>
              <a:t>First level – advance to next levels by pressing the increase indent icon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31BA9D-C19A-BC93-B637-8AEF37C6F2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4426714"/>
            <a:ext cx="5588382" cy="18046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CC8A244-E52E-8884-36FA-875E85C38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26DD3A-BD0A-C9D3-1E0B-B32759B8D2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55843" y="6524757"/>
            <a:ext cx="7853008" cy="99917"/>
          </a:xfrm>
        </p:spPr>
        <p:txBody>
          <a:bodyPr anchor="b"/>
          <a:lstStyle>
            <a:lvl1pPr>
              <a:defRPr sz="700" i="1"/>
            </a:lvl1pPr>
          </a:lstStyle>
          <a:p>
            <a:pPr lvl="0"/>
            <a:r>
              <a:rPr lang="en-US" dirty="0"/>
              <a:t>Add optional slide source or footnote</a:t>
            </a:r>
            <a:endParaRPr lang="en-GB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7932A22-B741-6E54-3B30-F20A14E50EF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1808" y="4699256"/>
            <a:ext cx="5588000" cy="1609469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en-US" dirty="0"/>
              <a:t>First level – advance to next levels by pressing the increase indent icon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2A1CFEA-421F-CA9C-97D6-3FDE81BC87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1808" y="4426714"/>
            <a:ext cx="5588382" cy="18046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74AD1893-02A9-D5AD-FD2F-F6F115D648F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4963" y="1357317"/>
            <a:ext cx="5588000" cy="2846120"/>
          </a:xfrm>
          <a:solidFill>
            <a:schemeClr val="bg2"/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C5A3155-F484-4768-C567-5F1AFFEDE09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8563" y="1357317"/>
            <a:ext cx="5588000" cy="2846120"/>
          </a:xfrm>
          <a:solidFill>
            <a:schemeClr val="bg2"/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08815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3content &amp;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B7CE2-B82C-0199-ED60-884D967FB8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3" y="1592263"/>
            <a:ext cx="3614737" cy="4716462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en-US" dirty="0"/>
              <a:t>First level – advance to next levels by pressing the increase indent icon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31BA9D-C19A-BC93-B637-8AEF37C6F2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319721"/>
            <a:ext cx="3614984" cy="18046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CC8A244-E52E-8884-36FA-875E85C38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26DD3A-BD0A-C9D3-1E0B-B32759B8D2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55843" y="6524757"/>
            <a:ext cx="7853008" cy="99917"/>
          </a:xfrm>
        </p:spPr>
        <p:txBody>
          <a:bodyPr anchor="b"/>
          <a:lstStyle>
            <a:lvl1pPr>
              <a:defRPr sz="700" i="1"/>
            </a:lvl1pPr>
          </a:lstStyle>
          <a:p>
            <a:pPr lvl="0"/>
            <a:r>
              <a:rPr lang="en-US" dirty="0"/>
              <a:t>Add optional slide source or footnote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FD87EF-2644-8C89-B5F7-72BE7FD10838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294361" y="1592263"/>
            <a:ext cx="3614737" cy="4716462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en-US" dirty="0"/>
              <a:t>First level – advance to next levels by pressing the increase indent icon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08C6EF7-BD5E-875A-C20E-59C83705AC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94361" y="1319721"/>
            <a:ext cx="3614984" cy="18046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5DE91BB-91BC-696D-82C1-F4FD77AF5E9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249254" y="1592263"/>
            <a:ext cx="3614737" cy="4716462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en-US" dirty="0"/>
              <a:t>First level – advance to next levels by pressing the increase indent icon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322F0C0-173B-116C-4D93-D4A519360D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9254" y="1319721"/>
            <a:ext cx="3614984" cy="18046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51877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3content, pics &amp;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B7CE2-B82C-0199-ED60-884D967FB8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3" y="4699256"/>
            <a:ext cx="3614737" cy="1609469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en-US" dirty="0"/>
              <a:t>First level – advance to next levels by pressing the increase indent icon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31BA9D-C19A-BC93-B637-8AEF37C6F2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4426714"/>
            <a:ext cx="3614984" cy="18046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CC8A244-E52E-8884-36FA-875E85C38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26DD3A-BD0A-C9D3-1E0B-B32759B8D2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55843" y="6524757"/>
            <a:ext cx="7853008" cy="99917"/>
          </a:xfrm>
        </p:spPr>
        <p:txBody>
          <a:bodyPr anchor="b"/>
          <a:lstStyle>
            <a:lvl1pPr>
              <a:defRPr sz="700" i="1"/>
            </a:lvl1pPr>
          </a:lstStyle>
          <a:p>
            <a:pPr lvl="0"/>
            <a:r>
              <a:rPr lang="en-US" dirty="0"/>
              <a:t>Add optional slide source or footnote</a:t>
            </a:r>
            <a:endParaRPr lang="en-GB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74AD1893-02A9-D5AD-FD2F-F6F115D648F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4963" y="1357317"/>
            <a:ext cx="3614737" cy="2846120"/>
          </a:xfrm>
          <a:solidFill>
            <a:schemeClr val="bg2"/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D9B1EFA-E21A-F5ED-DD66-5A171E4398E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97363" y="4699256"/>
            <a:ext cx="3614737" cy="1609469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en-US" dirty="0"/>
              <a:t>First level – advance to next levels by pressing the increase indent icon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47B28C87-5ADD-6B3F-AF26-CDB86A8FC8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97363" y="4426714"/>
            <a:ext cx="3614984" cy="18046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1927216D-48A5-635F-DEA4-7BAD9F59B4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97363" y="1357317"/>
            <a:ext cx="3614737" cy="2846120"/>
          </a:xfrm>
          <a:solidFill>
            <a:schemeClr val="bg2"/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2FA023C-EC20-0B35-0313-D500B06DAD14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245015" y="4699256"/>
            <a:ext cx="3614737" cy="1609469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en-US" dirty="0"/>
              <a:t>First level – advance to next levels by pressing the increase indent icon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AD3B97C7-6DFA-30B5-CB8A-3AE4EB3B1B0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45015" y="4426714"/>
            <a:ext cx="3614984" cy="18046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D6EB4C71-49C2-EB2C-9B79-3D87AF578B0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245015" y="1357317"/>
            <a:ext cx="3614737" cy="2846120"/>
          </a:xfrm>
          <a:solidFill>
            <a:schemeClr val="bg2"/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146855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4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B7CE2-B82C-0199-ED60-884D967FB8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3" y="1592263"/>
            <a:ext cx="2604882" cy="4716462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en-US" dirty="0"/>
              <a:t>First level – advance to next levels by pressing the increase indent icon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31BA9D-C19A-BC93-B637-8AEF37C6F2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319721"/>
            <a:ext cx="2605060" cy="18046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CC8A244-E52E-8884-36FA-875E85C38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26DD3A-BD0A-C9D3-1E0B-B32759B8D2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55843" y="6524757"/>
            <a:ext cx="7853008" cy="99917"/>
          </a:xfrm>
        </p:spPr>
        <p:txBody>
          <a:bodyPr anchor="b"/>
          <a:lstStyle>
            <a:lvl1pPr>
              <a:defRPr sz="700" i="1"/>
            </a:lvl1pPr>
          </a:lstStyle>
          <a:p>
            <a:pPr lvl="0"/>
            <a:r>
              <a:rPr lang="en-US" dirty="0"/>
              <a:t>Add optional slide source or footnote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05583F-81F9-69BB-D89D-A4D274556EB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309221" y="1592263"/>
            <a:ext cx="2604882" cy="4716462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en-US" dirty="0"/>
              <a:t>First level – advance to next levels by pressing the increase indent icon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CABF8E2-5DC4-425B-1771-820CE4F9BA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9221" y="1319721"/>
            <a:ext cx="2605060" cy="18046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F6D0254-5AD3-1152-133D-43A2CD73E4C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83479" y="1592263"/>
            <a:ext cx="2604882" cy="4716462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en-US" dirty="0"/>
              <a:t>First level – advance to next levels by pressing the increase indent icon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7BE8E5E-70C3-AF84-DCD2-8472A1C944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3479" y="1319721"/>
            <a:ext cx="2605060" cy="18046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861468A-D014-6E2D-09D6-AC31A40AE3D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257738" y="1592263"/>
            <a:ext cx="2604882" cy="4716462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en-US" dirty="0"/>
              <a:t>First level – advance to next levels by pressing the increase indent icon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2343C1E-5F81-196F-9FEA-69D4A3C6E4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57738" y="1319721"/>
            <a:ext cx="2605060" cy="18046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34889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4content, pics &amp;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B7CE2-B82C-0199-ED60-884D967FB8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4" y="4153566"/>
            <a:ext cx="2604882" cy="2155159"/>
          </a:xfrm>
        </p:spPr>
        <p:txBody>
          <a:bodyPr/>
          <a:lstStyle>
            <a:lvl1pPr>
              <a:lnSpc>
                <a:spcPct val="114000"/>
              </a:lnSpc>
              <a:defRPr sz="1200"/>
            </a:lvl1pPr>
            <a:lvl2pPr>
              <a:lnSpc>
                <a:spcPct val="114000"/>
              </a:lnSpc>
              <a:defRPr sz="1200"/>
            </a:lvl2pPr>
            <a:lvl3pPr>
              <a:lnSpc>
                <a:spcPct val="114000"/>
              </a:lnSpc>
              <a:defRPr sz="1200"/>
            </a:lvl3pPr>
            <a:lvl4pPr>
              <a:lnSpc>
                <a:spcPct val="114000"/>
              </a:lnSpc>
              <a:defRPr sz="1200"/>
            </a:lvl4pPr>
            <a:lvl5pPr>
              <a:lnSpc>
                <a:spcPct val="114000"/>
              </a:lnSpc>
              <a:defRPr sz="1200"/>
            </a:lvl5pPr>
          </a:lstStyle>
          <a:p>
            <a:pPr lvl="0"/>
            <a:r>
              <a:rPr lang="en-US" dirty="0"/>
              <a:t>First level – advance to next levels by pressing the increase indent icon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31BA9D-C19A-BC93-B637-8AEF37C6F2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3881024"/>
            <a:ext cx="2605060" cy="18046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CC8A244-E52E-8884-36FA-875E85C38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26DD3A-BD0A-C9D3-1E0B-B32759B8D2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55843" y="6524757"/>
            <a:ext cx="7853008" cy="99917"/>
          </a:xfrm>
        </p:spPr>
        <p:txBody>
          <a:bodyPr anchor="b"/>
          <a:lstStyle>
            <a:lvl1pPr>
              <a:defRPr sz="700" i="1"/>
            </a:lvl1pPr>
          </a:lstStyle>
          <a:p>
            <a:pPr lvl="0"/>
            <a:r>
              <a:rPr lang="en-US" dirty="0"/>
              <a:t>Add optional slide source or footnote</a:t>
            </a:r>
            <a:endParaRPr lang="en-GB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74AD1893-02A9-D5AD-FD2F-F6F115D648F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4964" y="1357317"/>
            <a:ext cx="2604882" cy="2364193"/>
          </a:xfrm>
          <a:solidFill>
            <a:schemeClr val="bg2"/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882E44-6FE0-3E5B-2CDB-BF0F000507E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257738" y="4153566"/>
            <a:ext cx="2604882" cy="2155159"/>
          </a:xfrm>
        </p:spPr>
        <p:txBody>
          <a:bodyPr/>
          <a:lstStyle>
            <a:lvl1pPr>
              <a:lnSpc>
                <a:spcPct val="114000"/>
              </a:lnSpc>
              <a:defRPr sz="1200"/>
            </a:lvl1pPr>
            <a:lvl2pPr>
              <a:lnSpc>
                <a:spcPct val="114000"/>
              </a:lnSpc>
              <a:defRPr sz="1200"/>
            </a:lvl2pPr>
            <a:lvl3pPr>
              <a:lnSpc>
                <a:spcPct val="114000"/>
              </a:lnSpc>
              <a:defRPr sz="1200"/>
            </a:lvl3pPr>
            <a:lvl4pPr>
              <a:lnSpc>
                <a:spcPct val="114000"/>
              </a:lnSpc>
              <a:defRPr sz="1200"/>
            </a:lvl4pPr>
            <a:lvl5pPr>
              <a:lnSpc>
                <a:spcPct val="114000"/>
              </a:lnSpc>
              <a:defRPr sz="1200"/>
            </a:lvl5pPr>
          </a:lstStyle>
          <a:p>
            <a:pPr lvl="0"/>
            <a:r>
              <a:rPr lang="en-US" dirty="0"/>
              <a:t>First level – advance to next levels by pressing the increase indent icon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75AE2C1-5EBF-0E16-8A6D-8D64D03F4D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57737" y="3881024"/>
            <a:ext cx="2605060" cy="18046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310C27EB-ACE1-FC05-FD1A-0B399659205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57738" y="1357317"/>
            <a:ext cx="2604882" cy="2364193"/>
          </a:xfrm>
          <a:solidFill>
            <a:schemeClr val="bg2"/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D9B8ED0-D2FE-FD61-E3EE-016FC1568D7D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309222" y="4153566"/>
            <a:ext cx="2604882" cy="2155159"/>
          </a:xfrm>
        </p:spPr>
        <p:txBody>
          <a:bodyPr/>
          <a:lstStyle>
            <a:lvl1pPr>
              <a:lnSpc>
                <a:spcPct val="114000"/>
              </a:lnSpc>
              <a:defRPr sz="1200"/>
            </a:lvl1pPr>
            <a:lvl2pPr>
              <a:lnSpc>
                <a:spcPct val="114000"/>
              </a:lnSpc>
              <a:defRPr sz="1200"/>
            </a:lvl2pPr>
            <a:lvl3pPr>
              <a:lnSpc>
                <a:spcPct val="114000"/>
              </a:lnSpc>
              <a:defRPr sz="1200"/>
            </a:lvl3pPr>
            <a:lvl4pPr>
              <a:lnSpc>
                <a:spcPct val="114000"/>
              </a:lnSpc>
              <a:defRPr sz="1200"/>
            </a:lvl4pPr>
            <a:lvl5pPr>
              <a:lnSpc>
                <a:spcPct val="114000"/>
              </a:lnSpc>
              <a:defRPr sz="1200"/>
            </a:lvl5pPr>
          </a:lstStyle>
          <a:p>
            <a:pPr lvl="0"/>
            <a:r>
              <a:rPr lang="en-US" dirty="0"/>
              <a:t>First level – advance to next levels by pressing the increase indent icon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2F393D4A-48C8-AE00-5F6F-BF5E8E88392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09221" y="3881024"/>
            <a:ext cx="2605060" cy="18046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2E7688FC-2B01-413D-9132-B3AC49D919E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09222" y="1357317"/>
            <a:ext cx="2604882" cy="2364193"/>
          </a:xfrm>
          <a:solidFill>
            <a:schemeClr val="bg2"/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59CC10A-CB57-D191-2A56-A57D4AC6AA0B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83480" y="4153566"/>
            <a:ext cx="2604882" cy="2155159"/>
          </a:xfrm>
        </p:spPr>
        <p:txBody>
          <a:bodyPr/>
          <a:lstStyle>
            <a:lvl1pPr>
              <a:lnSpc>
                <a:spcPct val="114000"/>
              </a:lnSpc>
              <a:defRPr sz="1200"/>
            </a:lvl1pPr>
            <a:lvl2pPr>
              <a:lnSpc>
                <a:spcPct val="114000"/>
              </a:lnSpc>
              <a:defRPr sz="1200"/>
            </a:lvl2pPr>
            <a:lvl3pPr>
              <a:lnSpc>
                <a:spcPct val="114000"/>
              </a:lnSpc>
              <a:defRPr sz="1200"/>
            </a:lvl3pPr>
            <a:lvl4pPr>
              <a:lnSpc>
                <a:spcPct val="114000"/>
              </a:lnSpc>
              <a:defRPr sz="1200"/>
            </a:lvl4pPr>
            <a:lvl5pPr>
              <a:lnSpc>
                <a:spcPct val="114000"/>
              </a:lnSpc>
              <a:defRPr sz="1200"/>
            </a:lvl5pPr>
          </a:lstStyle>
          <a:p>
            <a:pPr lvl="0"/>
            <a:r>
              <a:rPr lang="en-US" dirty="0"/>
              <a:t>First level – advance to next levels by pressing the increase indent icon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EDBB8A5A-DD85-D370-4023-C70E22D011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83479" y="3881024"/>
            <a:ext cx="2605060" cy="18046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AEAB4539-D8A8-E636-D3F5-E3D740BADE9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83480" y="1357317"/>
            <a:ext cx="2604882" cy="2364193"/>
          </a:xfrm>
          <a:solidFill>
            <a:schemeClr val="bg2"/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0514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6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B7CE2-B82C-0199-ED60-884D967FB8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4" y="1592263"/>
            <a:ext cx="1632156" cy="4716462"/>
          </a:xfrm>
        </p:spPr>
        <p:txBody>
          <a:bodyPr/>
          <a:lstStyle>
            <a:lvl1pPr>
              <a:lnSpc>
                <a:spcPct val="114000"/>
              </a:lnSpc>
              <a:defRPr sz="1100"/>
            </a:lvl1pPr>
            <a:lvl2pPr>
              <a:lnSpc>
                <a:spcPct val="114000"/>
              </a:lnSpc>
              <a:defRPr sz="1100"/>
            </a:lvl2pPr>
            <a:lvl3pPr>
              <a:lnSpc>
                <a:spcPct val="114000"/>
              </a:lnSpc>
              <a:defRPr sz="1100"/>
            </a:lvl3pPr>
            <a:lvl4pPr>
              <a:lnSpc>
                <a:spcPct val="114000"/>
              </a:lnSpc>
              <a:defRPr sz="1100"/>
            </a:lvl4pPr>
            <a:lvl5pPr>
              <a:lnSpc>
                <a:spcPct val="114000"/>
              </a:lnSpc>
              <a:defRPr sz="1100"/>
            </a:lvl5pPr>
          </a:lstStyle>
          <a:p>
            <a:pPr lvl="0"/>
            <a:r>
              <a:rPr lang="en-US" dirty="0"/>
              <a:t>First level – advance to next levels by pressing the increase indent icon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31BA9D-C19A-BC93-B637-8AEF37C6F2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4" y="1319722"/>
            <a:ext cx="1632156" cy="18953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CC8A244-E52E-8884-36FA-875E85C38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26DD3A-BD0A-C9D3-1E0B-B32759B8D2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55843" y="6524757"/>
            <a:ext cx="7853008" cy="99917"/>
          </a:xfrm>
        </p:spPr>
        <p:txBody>
          <a:bodyPr anchor="b"/>
          <a:lstStyle>
            <a:lvl1pPr>
              <a:defRPr sz="700" i="1"/>
            </a:lvl1pPr>
          </a:lstStyle>
          <a:p>
            <a:pPr lvl="0"/>
            <a:r>
              <a:rPr lang="en-US" dirty="0"/>
              <a:t>Add optional slide source or footnote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D8FDD7A-CA7D-DDA1-E575-1CD50CF97186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2314535" y="1357313"/>
            <a:ext cx="1632156" cy="4951412"/>
          </a:xfrm>
        </p:spPr>
        <p:txBody>
          <a:bodyPr/>
          <a:lstStyle>
            <a:lvl1pPr>
              <a:lnSpc>
                <a:spcPct val="114000"/>
              </a:lnSpc>
              <a:defRPr sz="1100"/>
            </a:lvl1pPr>
            <a:lvl2pPr>
              <a:lnSpc>
                <a:spcPct val="114000"/>
              </a:lnSpc>
              <a:defRPr sz="1100"/>
            </a:lvl2pPr>
            <a:lvl3pPr>
              <a:lnSpc>
                <a:spcPct val="114000"/>
              </a:lnSpc>
              <a:defRPr sz="1100"/>
            </a:lvl3pPr>
            <a:lvl4pPr>
              <a:lnSpc>
                <a:spcPct val="114000"/>
              </a:lnSpc>
              <a:defRPr sz="1100"/>
            </a:lvl4pPr>
            <a:lvl5pPr>
              <a:lnSpc>
                <a:spcPct val="114000"/>
              </a:lnSpc>
              <a:defRPr sz="1100"/>
            </a:lvl5pPr>
          </a:lstStyle>
          <a:p>
            <a:pPr lvl="0"/>
            <a:r>
              <a:rPr lang="en-US" dirty="0"/>
              <a:t>First level – advance to next levels by pressing the increase indent icon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E5F5106-77CD-1747-EA65-918CD0E2882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94106" y="1357313"/>
            <a:ext cx="1632156" cy="4951412"/>
          </a:xfrm>
        </p:spPr>
        <p:txBody>
          <a:bodyPr/>
          <a:lstStyle>
            <a:lvl1pPr>
              <a:lnSpc>
                <a:spcPct val="114000"/>
              </a:lnSpc>
              <a:defRPr sz="1100"/>
            </a:lvl1pPr>
            <a:lvl2pPr>
              <a:lnSpc>
                <a:spcPct val="114000"/>
              </a:lnSpc>
              <a:defRPr sz="1100"/>
            </a:lvl2pPr>
            <a:lvl3pPr>
              <a:lnSpc>
                <a:spcPct val="114000"/>
              </a:lnSpc>
              <a:defRPr sz="1100"/>
            </a:lvl3pPr>
            <a:lvl4pPr>
              <a:lnSpc>
                <a:spcPct val="114000"/>
              </a:lnSpc>
              <a:defRPr sz="1100"/>
            </a:lvl4pPr>
            <a:lvl5pPr>
              <a:lnSpc>
                <a:spcPct val="114000"/>
              </a:lnSpc>
              <a:defRPr sz="1100"/>
            </a:lvl5pPr>
          </a:lstStyle>
          <a:p>
            <a:pPr lvl="0"/>
            <a:r>
              <a:rPr lang="en-US" dirty="0"/>
              <a:t>First level – advance to next levels by pressing the increase indent icon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7FF9ACC-788C-6523-FD37-67C93FEAC83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73677" y="1357313"/>
            <a:ext cx="1632156" cy="4951412"/>
          </a:xfrm>
        </p:spPr>
        <p:txBody>
          <a:bodyPr/>
          <a:lstStyle>
            <a:lvl1pPr>
              <a:lnSpc>
                <a:spcPct val="114000"/>
              </a:lnSpc>
              <a:defRPr sz="1100"/>
            </a:lvl1pPr>
            <a:lvl2pPr>
              <a:lnSpc>
                <a:spcPct val="114000"/>
              </a:lnSpc>
              <a:defRPr sz="1100"/>
            </a:lvl2pPr>
            <a:lvl3pPr>
              <a:lnSpc>
                <a:spcPct val="114000"/>
              </a:lnSpc>
              <a:defRPr sz="1100"/>
            </a:lvl3pPr>
            <a:lvl4pPr>
              <a:lnSpc>
                <a:spcPct val="114000"/>
              </a:lnSpc>
              <a:defRPr sz="1100"/>
            </a:lvl4pPr>
            <a:lvl5pPr>
              <a:lnSpc>
                <a:spcPct val="114000"/>
              </a:lnSpc>
              <a:defRPr sz="1100"/>
            </a:lvl5pPr>
          </a:lstStyle>
          <a:p>
            <a:pPr lvl="0"/>
            <a:r>
              <a:rPr lang="en-US" dirty="0"/>
              <a:t>First level – advance to next levels by pressing the increase indent icon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CC88766-F24F-BC55-CDEF-FF7BBED9D30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253248" y="1357313"/>
            <a:ext cx="1632156" cy="4951412"/>
          </a:xfrm>
        </p:spPr>
        <p:txBody>
          <a:bodyPr/>
          <a:lstStyle>
            <a:lvl1pPr>
              <a:lnSpc>
                <a:spcPct val="114000"/>
              </a:lnSpc>
              <a:defRPr sz="1100"/>
            </a:lvl1pPr>
            <a:lvl2pPr>
              <a:lnSpc>
                <a:spcPct val="114000"/>
              </a:lnSpc>
              <a:defRPr sz="1100"/>
            </a:lvl2pPr>
            <a:lvl3pPr>
              <a:lnSpc>
                <a:spcPct val="114000"/>
              </a:lnSpc>
              <a:defRPr sz="1100"/>
            </a:lvl3pPr>
            <a:lvl4pPr>
              <a:lnSpc>
                <a:spcPct val="114000"/>
              </a:lnSpc>
              <a:defRPr sz="1100"/>
            </a:lvl4pPr>
            <a:lvl5pPr>
              <a:lnSpc>
                <a:spcPct val="114000"/>
              </a:lnSpc>
              <a:defRPr sz="1100"/>
            </a:lvl5pPr>
          </a:lstStyle>
          <a:p>
            <a:pPr lvl="0"/>
            <a:r>
              <a:rPr lang="en-US" dirty="0"/>
              <a:t>First level – advance to next levels by pressing the increase indent icon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5E44FE4-2B54-A9E9-4F1D-C606CD463B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0232819" y="1357313"/>
            <a:ext cx="1632156" cy="4951412"/>
          </a:xfrm>
        </p:spPr>
        <p:txBody>
          <a:bodyPr/>
          <a:lstStyle>
            <a:lvl1pPr>
              <a:lnSpc>
                <a:spcPct val="114000"/>
              </a:lnSpc>
              <a:defRPr sz="1100"/>
            </a:lvl1pPr>
            <a:lvl2pPr>
              <a:lnSpc>
                <a:spcPct val="114000"/>
              </a:lnSpc>
              <a:defRPr sz="1100"/>
            </a:lvl2pPr>
            <a:lvl3pPr>
              <a:lnSpc>
                <a:spcPct val="114000"/>
              </a:lnSpc>
              <a:defRPr sz="1100"/>
            </a:lvl3pPr>
            <a:lvl4pPr>
              <a:lnSpc>
                <a:spcPct val="114000"/>
              </a:lnSpc>
              <a:defRPr sz="1100"/>
            </a:lvl4pPr>
            <a:lvl5pPr>
              <a:lnSpc>
                <a:spcPct val="114000"/>
              </a:lnSpc>
              <a:defRPr sz="1100"/>
            </a:lvl5pPr>
          </a:lstStyle>
          <a:p>
            <a:pPr lvl="0"/>
            <a:r>
              <a:rPr lang="en-US" dirty="0"/>
              <a:t>First level – advance to next levels by pressing the increase indent icon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15694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6 with pics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6D43E302-6CAE-9B78-A96E-7D6EE289387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4964" y="1357318"/>
            <a:ext cx="1632155" cy="1808670"/>
          </a:xfrm>
          <a:solidFill>
            <a:schemeClr val="bg2"/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31BA9D-C19A-BC93-B637-8AEF37C6F2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4" y="3334235"/>
            <a:ext cx="1632156" cy="18953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CC8A244-E52E-8884-36FA-875E85C38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197751"/>
            <a:ext cx="10515600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26DD3A-BD0A-C9D3-1E0B-B32759B8D2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55843" y="6524757"/>
            <a:ext cx="7853008" cy="99917"/>
          </a:xfrm>
        </p:spPr>
        <p:txBody>
          <a:bodyPr anchor="b"/>
          <a:lstStyle>
            <a:lvl1pPr>
              <a:defRPr sz="700" i="1"/>
            </a:lvl1pPr>
          </a:lstStyle>
          <a:p>
            <a:pPr lvl="0"/>
            <a:r>
              <a:rPr lang="en-US" dirty="0"/>
              <a:t>Add optional slide source or footnote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D8FDD7A-CA7D-DDA1-E575-1CD50CF97186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2314535" y="3637935"/>
            <a:ext cx="1632156" cy="2670790"/>
          </a:xfrm>
        </p:spPr>
        <p:txBody>
          <a:bodyPr/>
          <a:lstStyle>
            <a:lvl1pPr>
              <a:lnSpc>
                <a:spcPct val="114000"/>
              </a:lnSpc>
              <a:defRPr sz="1100"/>
            </a:lvl1pPr>
            <a:lvl2pPr>
              <a:lnSpc>
                <a:spcPct val="114000"/>
              </a:lnSpc>
              <a:defRPr sz="1100"/>
            </a:lvl2pPr>
            <a:lvl3pPr>
              <a:lnSpc>
                <a:spcPct val="114000"/>
              </a:lnSpc>
              <a:defRPr sz="1100"/>
            </a:lvl3pPr>
            <a:lvl4pPr>
              <a:lnSpc>
                <a:spcPct val="114000"/>
              </a:lnSpc>
              <a:defRPr sz="1100"/>
            </a:lvl4pPr>
            <a:lvl5pPr>
              <a:lnSpc>
                <a:spcPct val="114000"/>
              </a:lnSpc>
              <a:defRPr sz="1100"/>
            </a:lvl5pPr>
          </a:lstStyle>
          <a:p>
            <a:pPr lvl="0"/>
            <a:r>
              <a:rPr lang="en-US" dirty="0"/>
              <a:t>First level – advance to next levels by pressing the increase indent icon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E5F5106-77CD-1747-EA65-918CD0E2882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94106" y="3637935"/>
            <a:ext cx="1632156" cy="2670790"/>
          </a:xfrm>
        </p:spPr>
        <p:txBody>
          <a:bodyPr/>
          <a:lstStyle>
            <a:lvl1pPr>
              <a:lnSpc>
                <a:spcPct val="114000"/>
              </a:lnSpc>
              <a:defRPr sz="1100"/>
            </a:lvl1pPr>
            <a:lvl2pPr>
              <a:lnSpc>
                <a:spcPct val="114000"/>
              </a:lnSpc>
              <a:defRPr sz="1100"/>
            </a:lvl2pPr>
            <a:lvl3pPr>
              <a:lnSpc>
                <a:spcPct val="114000"/>
              </a:lnSpc>
              <a:defRPr sz="1100"/>
            </a:lvl3pPr>
            <a:lvl4pPr>
              <a:lnSpc>
                <a:spcPct val="114000"/>
              </a:lnSpc>
              <a:defRPr sz="1100"/>
            </a:lvl4pPr>
            <a:lvl5pPr>
              <a:lnSpc>
                <a:spcPct val="114000"/>
              </a:lnSpc>
              <a:defRPr sz="1100"/>
            </a:lvl5pPr>
          </a:lstStyle>
          <a:p>
            <a:pPr lvl="0"/>
            <a:r>
              <a:rPr lang="en-US" dirty="0"/>
              <a:t>First level – advance to next levels by pressing the increase indent icon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7FF9ACC-788C-6523-FD37-67C93FEAC83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73677" y="3637935"/>
            <a:ext cx="1632156" cy="2670790"/>
          </a:xfrm>
        </p:spPr>
        <p:txBody>
          <a:bodyPr/>
          <a:lstStyle>
            <a:lvl1pPr>
              <a:lnSpc>
                <a:spcPct val="114000"/>
              </a:lnSpc>
              <a:defRPr sz="1100"/>
            </a:lvl1pPr>
            <a:lvl2pPr>
              <a:lnSpc>
                <a:spcPct val="114000"/>
              </a:lnSpc>
              <a:defRPr sz="1100"/>
            </a:lvl2pPr>
            <a:lvl3pPr>
              <a:lnSpc>
                <a:spcPct val="114000"/>
              </a:lnSpc>
              <a:defRPr sz="1100"/>
            </a:lvl3pPr>
            <a:lvl4pPr>
              <a:lnSpc>
                <a:spcPct val="114000"/>
              </a:lnSpc>
              <a:defRPr sz="1100"/>
            </a:lvl4pPr>
            <a:lvl5pPr>
              <a:lnSpc>
                <a:spcPct val="114000"/>
              </a:lnSpc>
              <a:defRPr sz="1100"/>
            </a:lvl5pPr>
          </a:lstStyle>
          <a:p>
            <a:pPr lvl="0"/>
            <a:r>
              <a:rPr lang="en-US" dirty="0"/>
              <a:t>First level – advance to next levels by pressing the increase indent icon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CC88766-F24F-BC55-CDEF-FF7BBED9D30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253248" y="3637935"/>
            <a:ext cx="1632156" cy="2670790"/>
          </a:xfrm>
        </p:spPr>
        <p:txBody>
          <a:bodyPr/>
          <a:lstStyle>
            <a:lvl1pPr>
              <a:lnSpc>
                <a:spcPct val="114000"/>
              </a:lnSpc>
              <a:defRPr sz="1100"/>
            </a:lvl1pPr>
            <a:lvl2pPr>
              <a:lnSpc>
                <a:spcPct val="114000"/>
              </a:lnSpc>
              <a:defRPr sz="1100"/>
            </a:lvl2pPr>
            <a:lvl3pPr>
              <a:lnSpc>
                <a:spcPct val="114000"/>
              </a:lnSpc>
              <a:defRPr sz="1100"/>
            </a:lvl3pPr>
            <a:lvl4pPr>
              <a:lnSpc>
                <a:spcPct val="114000"/>
              </a:lnSpc>
              <a:defRPr sz="1100"/>
            </a:lvl4pPr>
            <a:lvl5pPr>
              <a:lnSpc>
                <a:spcPct val="114000"/>
              </a:lnSpc>
              <a:defRPr sz="1100"/>
            </a:lvl5pPr>
          </a:lstStyle>
          <a:p>
            <a:pPr lvl="0"/>
            <a:r>
              <a:rPr lang="en-US" dirty="0"/>
              <a:t>First level – advance to next levels by pressing the increase indent icon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5E44FE4-2B54-A9E9-4F1D-C606CD463B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0232819" y="3637935"/>
            <a:ext cx="1632156" cy="2670790"/>
          </a:xfrm>
        </p:spPr>
        <p:txBody>
          <a:bodyPr/>
          <a:lstStyle>
            <a:lvl1pPr>
              <a:lnSpc>
                <a:spcPct val="114000"/>
              </a:lnSpc>
              <a:defRPr sz="1100"/>
            </a:lvl1pPr>
            <a:lvl2pPr>
              <a:lnSpc>
                <a:spcPct val="114000"/>
              </a:lnSpc>
              <a:defRPr sz="1100"/>
            </a:lvl2pPr>
            <a:lvl3pPr>
              <a:lnSpc>
                <a:spcPct val="114000"/>
              </a:lnSpc>
              <a:defRPr sz="1100"/>
            </a:lvl3pPr>
            <a:lvl4pPr>
              <a:lnSpc>
                <a:spcPct val="114000"/>
              </a:lnSpc>
              <a:defRPr sz="1100"/>
            </a:lvl4pPr>
            <a:lvl5pPr>
              <a:lnSpc>
                <a:spcPct val="114000"/>
              </a:lnSpc>
              <a:defRPr sz="1100"/>
            </a:lvl5pPr>
          </a:lstStyle>
          <a:p>
            <a:pPr lvl="0"/>
            <a:r>
              <a:rPr lang="en-US" dirty="0"/>
              <a:t>First level – advance to next levels by pressing the increase indent icon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94D0584-AB9D-92AF-6F32-DB2FF07CA58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34963" y="3637935"/>
            <a:ext cx="1632156" cy="2670790"/>
          </a:xfrm>
        </p:spPr>
        <p:txBody>
          <a:bodyPr/>
          <a:lstStyle>
            <a:lvl1pPr>
              <a:lnSpc>
                <a:spcPct val="114000"/>
              </a:lnSpc>
              <a:defRPr sz="1100"/>
            </a:lvl1pPr>
            <a:lvl2pPr>
              <a:lnSpc>
                <a:spcPct val="114000"/>
              </a:lnSpc>
              <a:defRPr sz="1100"/>
            </a:lvl2pPr>
            <a:lvl3pPr>
              <a:lnSpc>
                <a:spcPct val="114000"/>
              </a:lnSpc>
              <a:defRPr sz="1100"/>
            </a:lvl3pPr>
            <a:lvl4pPr>
              <a:lnSpc>
                <a:spcPct val="114000"/>
              </a:lnSpc>
              <a:defRPr sz="1100"/>
            </a:lvl4pPr>
            <a:lvl5pPr>
              <a:lnSpc>
                <a:spcPct val="114000"/>
              </a:lnSpc>
              <a:defRPr sz="1100"/>
            </a:lvl5pPr>
          </a:lstStyle>
          <a:p>
            <a:pPr lvl="0"/>
            <a:r>
              <a:rPr lang="en-US" dirty="0"/>
              <a:t>First level – advance to next levels by pressing the increase indent icon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7BF61E5D-5FC3-AF24-2424-B84D68361C8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314535" y="1357318"/>
            <a:ext cx="1632155" cy="1808670"/>
          </a:xfrm>
          <a:solidFill>
            <a:schemeClr val="bg2"/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0933A55-CE2A-9C5F-673A-8BCD219DF65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14535" y="3334235"/>
            <a:ext cx="1632156" cy="18953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B0CC13B9-8BBE-6514-3C9E-1BE8F58E9FF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94106" y="1357318"/>
            <a:ext cx="1632155" cy="1808670"/>
          </a:xfrm>
          <a:solidFill>
            <a:schemeClr val="bg2"/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EE541C4-719F-00AB-09A9-EAC64DD9F7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94106" y="3334235"/>
            <a:ext cx="1632156" cy="18953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BC6314A1-0B84-BF0C-0E9D-AD8E3CFEBC4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73677" y="1357318"/>
            <a:ext cx="1632155" cy="1808670"/>
          </a:xfrm>
          <a:solidFill>
            <a:schemeClr val="bg2"/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DE1C5D81-8F83-75EF-E1CA-7C7F8011E37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3677" y="3334235"/>
            <a:ext cx="1632156" cy="18953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CCC46962-D3F3-CF86-7ECB-79A89349598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253248" y="1357318"/>
            <a:ext cx="1632155" cy="1808670"/>
          </a:xfrm>
          <a:solidFill>
            <a:schemeClr val="bg2"/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08933ADB-5D73-2AAB-830B-EAFAC522B3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53248" y="3334235"/>
            <a:ext cx="1632156" cy="18953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3A498934-F2DD-083E-D00D-BF2DE2335A2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32819" y="1357318"/>
            <a:ext cx="1632155" cy="1808670"/>
          </a:xfrm>
          <a:solidFill>
            <a:schemeClr val="bg2"/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D83DF71-0A49-3095-2CB1-D1BE8BF010D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232819" y="3334235"/>
            <a:ext cx="1632156" cy="18953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81157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99E00D-FD5A-091B-D859-8D13D16D542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65864" y="-1"/>
            <a:ext cx="5926136" cy="6308726"/>
          </a:xfrm>
          <a:solidFill>
            <a:schemeClr val="bg2"/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C984B3-6492-31A6-BBBC-295C42F288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964" y="2770201"/>
            <a:ext cx="5092442" cy="1423257"/>
          </a:xfrm>
          <a:prstGeom prst="rect">
            <a:avLst/>
          </a:prstGeom>
        </p:spPr>
        <p:txBody>
          <a:bodyPr anchor="t"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quote or statement over two or three lines</a:t>
            </a:r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4C64302-CB87-398E-21C0-24EDB2862C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4964" y="4432899"/>
            <a:ext cx="5092442" cy="290642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optional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38936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4C984B3-6492-31A6-BBBC-295C42F288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964" y="2770201"/>
            <a:ext cx="5092442" cy="1423257"/>
          </a:xfrm>
          <a:prstGeom prst="rect">
            <a:avLst/>
          </a:prstGeom>
        </p:spPr>
        <p:txBody>
          <a:bodyPr anchor="t"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quote or statement over two or three lines</a:t>
            </a:r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4C64302-CB87-398E-21C0-24EDB2862C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4964" y="4432899"/>
            <a:ext cx="5092442" cy="290642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optional subtitle</a:t>
            </a:r>
            <a:endParaRPr lang="en-GB" dirty="0"/>
          </a:p>
        </p:txBody>
      </p:sp>
      <p:pic>
        <p:nvPicPr>
          <p:cNvPr id="8" name="Picture 7" descr="A person in red shirt smiling&#10;&#10;Description automatically generated">
            <a:extLst>
              <a:ext uri="{FF2B5EF4-FFF2-40B4-BE49-F238E27FC236}">
                <a16:creationId xmlns:a16="http://schemas.microsoft.com/office/drawing/2014/main" id="{E54A66F8-4B66-566E-8827-A349CAC75D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5862" y="0"/>
            <a:ext cx="5926137" cy="630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0607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B85537-EE46-C2B8-FA4A-1B7995C0EC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6834" y="231575"/>
            <a:ext cx="1549109" cy="7745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BF55E8-16E3-3405-D5EB-54EF0736A1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963" y="3644087"/>
            <a:ext cx="7570787" cy="658799"/>
          </a:xfrm>
          <a:prstGeom prst="rect">
            <a:avLst/>
          </a:prstGeom>
        </p:spPr>
        <p:txBody>
          <a:bodyPr anchor="t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End Slide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92766F-6BD3-8D13-745E-886CE9CD26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4963" y="4424507"/>
            <a:ext cx="7570787" cy="290642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optional content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9145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FEF0FDFE-4533-ED06-9711-430735B632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4963" y="5518445"/>
            <a:ext cx="7570787" cy="290642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presentation subtitle</a:t>
            </a:r>
            <a:endParaRPr lang="en-GB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D02A1D33-68B4-E0DA-C5F3-B1D8D3AB8F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5850779"/>
            <a:ext cx="7570787" cy="252089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DD Month YYYY</a:t>
            </a:r>
            <a:endParaRPr lang="en-GB" dirty="0"/>
          </a:p>
        </p:txBody>
      </p:sp>
      <p:pic>
        <p:nvPicPr>
          <p:cNvPr id="9" name="Picture 8" descr="A red and white checkered background&#10;&#10;Description automatically generated">
            <a:extLst>
              <a:ext uri="{FF2B5EF4-FFF2-40B4-BE49-F238E27FC236}">
                <a16:creationId xmlns:a16="http://schemas.microsoft.com/office/drawing/2014/main" id="{564B690C-4CAE-4903-8685-82C0E44908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57313"/>
            <a:ext cx="12192000" cy="28483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042F2E-3E3E-3556-B1A3-CDA1C55E18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72343" y="258333"/>
            <a:ext cx="1498093" cy="74779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19AF1AE-5BC6-AD83-8436-921ACF9379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963" y="4410635"/>
            <a:ext cx="7570787" cy="101865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presentation title on one or two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142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itle slid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9FE127-AC0F-469F-0D4A-0BE6D941EA60}"/>
              </a:ext>
            </a:extLst>
          </p:cNvPr>
          <p:cNvSpPr/>
          <p:nvPr userDrawn="1"/>
        </p:nvSpPr>
        <p:spPr>
          <a:xfrm>
            <a:off x="0" y="1357313"/>
            <a:ext cx="7139527" cy="28453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9115B97-3C1D-E466-4475-427B307D7E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39526" y="1357313"/>
            <a:ext cx="5052473" cy="2846120"/>
          </a:xfrm>
          <a:solidFill>
            <a:schemeClr val="bg2"/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00A8946-36B1-861D-F4B8-09A2BC11E9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4963" y="5518445"/>
            <a:ext cx="7570787" cy="290642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presentation subtitle</a:t>
            </a:r>
            <a:endParaRPr lang="en-GB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331CB66C-4C93-DDE6-4831-810B13FDAF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5850779"/>
            <a:ext cx="7570787" cy="252089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DD Month YYYY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E56B91-30D0-A279-52A0-4F3EB4C0A7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2343" y="258333"/>
            <a:ext cx="1498093" cy="7477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D923DB-3CA8-234F-C9AD-F1E82FC013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963" y="4410635"/>
            <a:ext cx="7570787" cy="101865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presentation title on one or two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7033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ection layout 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D287567-2B59-A6EE-F91F-C6941F772A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963" y="3534203"/>
            <a:ext cx="7570787" cy="768684"/>
          </a:xfrm>
          <a:prstGeom prst="rect">
            <a:avLst/>
          </a:prstGeo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 dirty="0"/>
              <a:t>Add section title</a:t>
            </a:r>
            <a:endParaRPr lang="en-GB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05169CC-ACC5-85E1-73FE-7E6A03764B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4963" y="4424507"/>
            <a:ext cx="7570787" cy="290642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section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075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ection layou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317108-E884-E3AA-2D6B-C77FEE54910A}"/>
              </a:ext>
            </a:extLst>
          </p:cNvPr>
          <p:cNvSpPr/>
          <p:nvPr userDrawn="1"/>
        </p:nvSpPr>
        <p:spPr>
          <a:xfrm>
            <a:off x="0" y="0"/>
            <a:ext cx="12192000" cy="28453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0A7B780-4EE5-67BF-4358-FFE6B3E5B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963" y="3534203"/>
            <a:ext cx="7570787" cy="768684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section title</a:t>
            </a:r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15848E7-234A-E570-BB42-A8FDF607D3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4963" y="4424507"/>
            <a:ext cx="7570787" cy="290642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section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741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 Section layout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07ED1E5-0485-3391-DAFD-E8EC26E1C6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6571"/>
          <a:stretch/>
        </p:blipFill>
        <p:spPr>
          <a:xfrm>
            <a:off x="11468100" y="6467475"/>
            <a:ext cx="396875" cy="14571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A5802DC-E3EC-7700-0BFF-E428890482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963" y="3534203"/>
            <a:ext cx="7570787" cy="768684"/>
          </a:xfrm>
          <a:prstGeom prst="rect">
            <a:avLst/>
          </a:prstGeo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section title</a:t>
            </a:r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20AEFF7-3B11-0C76-1EDC-45C095A9192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4963" y="4424507"/>
            <a:ext cx="7570787" cy="290642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section subtitle</a:t>
            </a:r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043084F-43C3-5562-6FDB-8F92D8633E84}"/>
              </a:ext>
            </a:extLst>
          </p:cNvPr>
          <p:cNvSpPr txBox="1"/>
          <p:nvPr userDrawn="1"/>
        </p:nvSpPr>
        <p:spPr>
          <a:xfrm>
            <a:off x="334962" y="6516108"/>
            <a:ext cx="288000" cy="1441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fld id="{42C76C75-3A95-41FA-BBBD-FCF7704A42AE}" type="slidenum">
              <a:rPr lang="en-GB" sz="700" smtClean="0">
                <a:solidFill>
                  <a:schemeClr val="bg1"/>
                </a:solidFill>
              </a:rPr>
              <a:t>‹#›</a:t>
            </a:fld>
            <a:endParaRPr lang="en-GB" sz="7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046AC5-FB84-40E1-AEEE-F1627E0B8A36}"/>
              </a:ext>
            </a:extLst>
          </p:cNvPr>
          <p:cNvSpPr txBox="1"/>
          <p:nvPr userDrawn="1"/>
        </p:nvSpPr>
        <p:spPr>
          <a:xfrm>
            <a:off x="695822" y="6516108"/>
            <a:ext cx="540000" cy="1441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700" dirty="0">
                <a:solidFill>
                  <a:schemeClr val="bg1"/>
                </a:solidFill>
              </a:rPr>
              <a:t>© ACG </a:t>
            </a:r>
            <a:fld id="{5C4BAC6E-D0BC-4708-91EF-9D2A0937E0FA}" type="datetimeyyyy">
              <a:rPr lang="en-GB" sz="700" smtClean="0">
                <a:solidFill>
                  <a:schemeClr val="bg1"/>
                </a:solidFill>
              </a:rPr>
              <a:pPr algn="l"/>
              <a:t>2024</a:t>
            </a:fld>
            <a:endParaRPr lang="en-GB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10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Section layout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32C671-E969-C801-4176-0FD21160FE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A5802DC-E3EC-7700-0BFF-E428890482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963" y="3534203"/>
            <a:ext cx="7570787" cy="768684"/>
          </a:xfrm>
          <a:prstGeom prst="rect">
            <a:avLst/>
          </a:prstGeo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section title</a:t>
            </a:r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20AEFF7-3B11-0C76-1EDC-45C095A9192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4963" y="4424507"/>
            <a:ext cx="7570787" cy="290642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section subtitle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17E8C4D-91D0-5CDF-BC5F-4F77B8A99E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6571"/>
          <a:stretch/>
        </p:blipFill>
        <p:spPr>
          <a:xfrm>
            <a:off x="11468100" y="6467475"/>
            <a:ext cx="396875" cy="1457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7AF5EC3-FD9E-1774-3F64-3C319F8D7387}"/>
              </a:ext>
            </a:extLst>
          </p:cNvPr>
          <p:cNvSpPr txBox="1"/>
          <p:nvPr userDrawn="1"/>
        </p:nvSpPr>
        <p:spPr>
          <a:xfrm>
            <a:off x="334962" y="6516108"/>
            <a:ext cx="288000" cy="1441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fld id="{42C76C75-3A95-41FA-BBBD-FCF7704A42AE}" type="slidenum">
              <a:rPr lang="en-GB" sz="700" smtClean="0">
                <a:solidFill>
                  <a:schemeClr val="bg1"/>
                </a:solidFill>
              </a:rPr>
              <a:t>‹#›</a:t>
            </a:fld>
            <a:endParaRPr lang="en-GB" sz="7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BE182A-BA11-6959-071D-BFA3AF0E7D37}"/>
              </a:ext>
            </a:extLst>
          </p:cNvPr>
          <p:cNvSpPr txBox="1"/>
          <p:nvPr userDrawn="1"/>
        </p:nvSpPr>
        <p:spPr>
          <a:xfrm>
            <a:off x="695822" y="6516108"/>
            <a:ext cx="540000" cy="1441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700" dirty="0">
                <a:solidFill>
                  <a:schemeClr val="bg1"/>
                </a:solidFill>
              </a:rPr>
              <a:t>© ACG </a:t>
            </a:r>
            <a:fld id="{5C4BAC6E-D0BC-4708-91EF-9D2A0937E0FA}" type="datetimeyyyy">
              <a:rPr lang="en-GB" sz="700" smtClean="0">
                <a:solidFill>
                  <a:schemeClr val="bg1"/>
                </a:solidFill>
              </a:rPr>
              <a:pPr algn="l"/>
              <a:t>2024</a:t>
            </a:fld>
            <a:endParaRPr lang="en-GB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4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31BA9D-C19A-BC93-B637-8AEF37C6F2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357312"/>
            <a:ext cx="318882" cy="383903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CC8A244-E52E-8884-36FA-875E85C38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Contents</a:t>
            </a:r>
            <a:endParaRPr lang="en-GB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A93CF048-C665-0320-FD74-B60924711A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6743" y="1357312"/>
            <a:ext cx="7089007" cy="383903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content item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2445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F3A3A8-EE16-87E6-C028-52492026B0F5}"/>
              </a:ext>
            </a:extLst>
          </p:cNvPr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11468117" y="6467096"/>
            <a:ext cx="396858" cy="13250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AE870-4EEB-9A16-04AF-5A40F86EA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1592263"/>
            <a:ext cx="11530012" cy="47164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First level – advance to next levels by pressing the increase indent icon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8AFD229-98E8-904A-8701-627F65FBA737}"/>
              </a:ext>
            </a:extLst>
          </p:cNvPr>
          <p:cNvSpPr txBox="1"/>
          <p:nvPr userDrawn="1"/>
        </p:nvSpPr>
        <p:spPr>
          <a:xfrm>
            <a:off x="334962" y="6516108"/>
            <a:ext cx="288000" cy="1441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fld id="{42C76C75-3A95-41FA-BBBD-FCF7704A42AE}" type="slidenum">
              <a:rPr lang="en-GB" sz="700" smtClean="0"/>
              <a:t>‹#›</a:t>
            </a:fld>
            <a:endParaRPr lang="en-GB" sz="7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91C59B7-2AF7-705A-BBF1-59ACE2A46E07}"/>
              </a:ext>
            </a:extLst>
          </p:cNvPr>
          <p:cNvSpPr txBox="1"/>
          <p:nvPr userDrawn="1"/>
        </p:nvSpPr>
        <p:spPr>
          <a:xfrm>
            <a:off x="695822" y="6516108"/>
            <a:ext cx="540000" cy="1441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700" dirty="0"/>
              <a:t>© ACG </a:t>
            </a:r>
            <a:fld id="{5C4BAC6E-D0BC-4708-91EF-9D2A0937E0FA}" type="datetimeyyyy">
              <a:rPr lang="en-GB" sz="700" smtClean="0"/>
              <a:pPr algn="l"/>
              <a:t>2024</a:t>
            </a:fld>
            <a:endParaRPr lang="en-GB" sz="700" dirty="0"/>
          </a:p>
        </p:txBody>
      </p:sp>
      <p:sp>
        <p:nvSpPr>
          <p:cNvPr id="43" name="Title Placeholder 42">
            <a:extLst>
              <a:ext uri="{FF2B5EF4-FFF2-40B4-BE49-F238E27FC236}">
                <a16:creationId xmlns:a16="http://schemas.microsoft.com/office/drawing/2014/main" id="{6F154B97-9793-4C70-AB2D-4FC71D010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97751"/>
            <a:ext cx="10515600" cy="4308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00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73" r:id="rId2"/>
    <p:sldLayoutId id="2147483675" r:id="rId3"/>
    <p:sldLayoutId id="2147483660" r:id="rId4"/>
    <p:sldLayoutId id="2147483676" r:id="rId5"/>
    <p:sldLayoutId id="2147483698" r:id="rId6"/>
    <p:sldLayoutId id="2147483697" r:id="rId7"/>
    <p:sldLayoutId id="2147483678" r:id="rId8"/>
    <p:sldLayoutId id="2147483679" r:id="rId9"/>
    <p:sldLayoutId id="2147483655" r:id="rId10"/>
    <p:sldLayoutId id="2147483651" r:id="rId11"/>
    <p:sldLayoutId id="2147483650" r:id="rId12"/>
    <p:sldLayoutId id="2147483654" r:id="rId13"/>
    <p:sldLayoutId id="2147483652" r:id="rId14"/>
    <p:sldLayoutId id="2147483653" r:id="rId15"/>
    <p:sldLayoutId id="2147483657" r:id="rId16"/>
    <p:sldLayoutId id="2147483690" r:id="rId17"/>
    <p:sldLayoutId id="2147483688" r:id="rId18"/>
    <p:sldLayoutId id="2147483689" r:id="rId19"/>
    <p:sldLayoutId id="2147483684" r:id="rId20"/>
    <p:sldLayoutId id="2147483656" r:id="rId21"/>
    <p:sldLayoutId id="2147483685" r:id="rId22"/>
    <p:sldLayoutId id="2147483682" r:id="rId23"/>
    <p:sldLayoutId id="2147483686" r:id="rId24"/>
    <p:sldLayoutId id="2147483683" r:id="rId25"/>
    <p:sldLayoutId id="2147483687" r:id="rId26"/>
    <p:sldLayoutId id="2147483680" r:id="rId27"/>
    <p:sldLayoutId id="2147483681" r:id="rId28"/>
    <p:sldLayoutId id="2147483659" r:id="rId2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ourier New" panose="02070309020205020404" pitchFamily="49" charset="0"/>
        <a:buChar char="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6575" indent="-1762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5963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ourier New" panose="02070309020205020404" pitchFamily="49" charset="0"/>
        <a:buChar char="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56" userDrawn="1">
          <p15:clr>
            <a:srgbClr val="000000"/>
          </p15:clr>
        </p15:guide>
        <p15:guide id="2" pos="3731" userDrawn="1">
          <p15:clr>
            <a:srgbClr val="F26B43"/>
          </p15:clr>
        </p15:guide>
        <p15:guide id="3" pos="3947" userDrawn="1">
          <p15:clr>
            <a:srgbClr val="F26B43"/>
          </p15:clr>
        </p15:guide>
        <p15:guide id="4" pos="211" userDrawn="1">
          <p15:clr>
            <a:srgbClr val="000000"/>
          </p15:clr>
        </p15:guide>
        <p15:guide id="5" pos="3840" userDrawn="1">
          <p15:clr>
            <a:srgbClr val="000000"/>
          </p15:clr>
        </p15:guide>
        <p15:guide id="6" pos="7474" userDrawn="1">
          <p15:clr>
            <a:srgbClr val="000000"/>
          </p15:clr>
        </p15:guide>
        <p15:guide id="7" pos="2488" userDrawn="1">
          <p15:clr>
            <a:srgbClr val="9FCC3B"/>
          </p15:clr>
        </p15:guide>
        <p15:guide id="8" pos="2701" userDrawn="1">
          <p15:clr>
            <a:srgbClr val="9FCC3B"/>
          </p15:clr>
        </p15:guide>
        <p15:guide id="10" pos="4980" userDrawn="1">
          <p15:clr>
            <a:srgbClr val="9FCC3B"/>
          </p15:clr>
        </p15:guide>
        <p15:guide id="11" pos="5190" userDrawn="1">
          <p15:clr>
            <a:srgbClr val="9FCC3B"/>
          </p15:clr>
        </p15:guide>
        <p15:guide id="12" pos="7680" userDrawn="1">
          <p15:clr>
            <a:srgbClr val="000000"/>
          </p15:clr>
        </p15:guide>
        <p15:guide id="13" orient="horz" pos="4320" userDrawn="1">
          <p15:clr>
            <a:srgbClr val="000000"/>
          </p15:clr>
        </p15:guide>
        <p15:guide id="14" orient="horz" pos="164" userDrawn="1">
          <p15:clr>
            <a:srgbClr val="000000"/>
          </p15:clr>
        </p15:guide>
        <p15:guide id="15" orient="horz" pos="335" userDrawn="1">
          <p15:clr>
            <a:srgbClr val="000000"/>
          </p15:clr>
        </p15:guide>
        <p15:guide id="16" orient="horz" pos="855" userDrawn="1">
          <p15:clr>
            <a:srgbClr val="000000"/>
          </p15:clr>
        </p15:guide>
        <p15:guide id="17" orient="horz" pos="1003" userDrawn="1">
          <p15:clr>
            <a:srgbClr val="000000"/>
          </p15:clr>
        </p15:guide>
        <p15:guide id="18" orient="horz" pos="3974" userDrawn="1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judski.resursi@acg-world.com" TargetMode="External"/><Relationship Id="rId2" Type="http://schemas.openxmlformats.org/officeDocument/2006/relationships/hyperlink" Target="https://www.acg-world.com/hr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acg-world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4104A-5FF0-EAE0-736F-AC79F5FAB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D7C0E-DCB4-4BEB-DAC6-AEFB5DF87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538" y="272872"/>
            <a:ext cx="11570594" cy="2357355"/>
          </a:xfrm>
          <a:solidFill>
            <a:srgbClr val="FA0041"/>
          </a:solidFill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Oglas za Studentski Posao: Administracija Mrežnih Sustava</a:t>
            </a:r>
            <a:br>
              <a:rPr lang="hr-HR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hr-H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ACG Europe d.o.o. iz Ludbrega traži studenta za administraciju mrežnih sustava!</a:t>
            </a:r>
            <a:br>
              <a:rPr lang="hr-HR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hr-H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Više o kompaniji možete pronaći na web stranici </a:t>
            </a:r>
            <a:r>
              <a:rPr lang="hr-HR" sz="180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https://www.acg-world.com/hr/</a:t>
            </a:r>
            <a:br>
              <a:rPr lang="hr-HR" sz="180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180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180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18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8BFAA7-E651-93AD-6EFE-168AC7316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385" y="2909862"/>
            <a:ext cx="8604273" cy="2580419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Opis posla: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našoj kompaniji trenutno se provodi projekt promjene mreže. U sklopu toga, student će obavljati pomoćne zadatke kao što su:</a:t>
            </a:r>
            <a:endParaRPr lang="hr-H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Popisivanje IT opreme</a:t>
            </a:r>
            <a:endParaRPr lang="hr-H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Prenošenje IT opreme</a:t>
            </a:r>
            <a:endParaRPr lang="hr-H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Montaža IT opreme</a:t>
            </a:r>
            <a:endParaRPr lang="hr-H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Instalacija softvera</a:t>
            </a:r>
            <a:endParaRPr lang="sr-Latn-RS" altLang="sr-Latn-R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14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AECB7E-C400-D94C-BAE0-660DBFB97EF9}"/>
              </a:ext>
            </a:extLst>
          </p:cNvPr>
          <p:cNvSpPr/>
          <p:nvPr/>
        </p:nvSpPr>
        <p:spPr>
          <a:xfrm>
            <a:off x="0" y="5602941"/>
            <a:ext cx="12192000" cy="125505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F7B71D-E6A5-BBAC-4BF4-3024970B9FC6}"/>
              </a:ext>
            </a:extLst>
          </p:cNvPr>
          <p:cNvSpPr txBox="1"/>
          <p:nvPr/>
        </p:nvSpPr>
        <p:spPr>
          <a:xfrm>
            <a:off x="0" y="5795040"/>
            <a:ext cx="1219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Prijave primamo do </a:t>
            </a:r>
            <a:r>
              <a:rPr lang="hr-H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 studenog 2024. </a:t>
            </a:r>
            <a:r>
              <a:rPr lang="hr-H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godine. Prijavite se tako da svoju prijavu pošaljete na  </a:t>
            </a:r>
            <a:r>
              <a:rPr lang="hr-H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ljudski.resursi@acg-world.com</a:t>
            </a:r>
            <a:r>
              <a:rPr lang="hr-H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 se </a:t>
            </a:r>
            <a:r>
              <a:rPr lang="hr-H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javite na broj mobitela </a:t>
            </a:r>
            <a:r>
              <a:rPr lang="hr-H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091/646-0111 (Ida Šnidarić).</a:t>
            </a:r>
          </a:p>
          <a:p>
            <a:r>
              <a:rPr lang="hr-H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Radujemo se vašim prijavama!</a:t>
            </a:r>
            <a:endParaRPr lang="hr-HR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1600" dirty="0">
              <a:solidFill>
                <a:schemeClr val="bg1"/>
              </a:solidFill>
            </a:endParaRPr>
          </a:p>
        </p:txBody>
      </p:sp>
      <p:pic>
        <p:nvPicPr>
          <p:cNvPr id="12" name="Picture 11" descr="A red and black sign with white text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87211104-A54A-1A49-08C1-55990561B4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332" y="5150848"/>
            <a:ext cx="679282" cy="3394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2" descr="Worker with a graphic">
            <a:extLst>
              <a:ext uri="{FF2B5EF4-FFF2-40B4-BE49-F238E27FC236}">
                <a16:creationId xmlns:a16="http://schemas.microsoft.com/office/drawing/2014/main" id="{FCC60BB0-41DF-2758-5856-D8619BBF40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792FD62-ACFB-4652-1278-1C82D83AF3C8}"/>
              </a:ext>
            </a:extLst>
          </p:cNvPr>
          <p:cNvSpPr txBox="1">
            <a:spLocks/>
          </p:cNvSpPr>
          <p:nvPr/>
        </p:nvSpPr>
        <p:spPr>
          <a:xfrm>
            <a:off x="3631722" y="4082637"/>
            <a:ext cx="7574159" cy="6626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Radno vrijeme: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Prema dogovoru, poželjno 2-3 dana tjedno po 8 sati.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Početak rada: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Prema dogovoru, što ranije. Posao će se obavljati do kraja siječnja.</a:t>
            </a:r>
            <a:endParaRPr lang="hr-H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r-Latn-RS" altLang="sr-Latn-R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14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291C42-2706-D90B-8049-B17E577C2DA0}"/>
              </a:ext>
            </a:extLst>
          </p:cNvPr>
          <p:cNvSpPr/>
          <p:nvPr/>
        </p:nvSpPr>
        <p:spPr>
          <a:xfrm>
            <a:off x="0" y="2268071"/>
            <a:ext cx="12192000" cy="3334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502FD6-4BE7-CB9D-D51A-93D6B23156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1559" y="1066559"/>
            <a:ext cx="2749924" cy="27499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584CC3-48A5-AEF1-29C2-F750993EF594}"/>
              </a:ext>
            </a:extLst>
          </p:cNvPr>
          <p:cNvSpPr txBox="1"/>
          <p:nvPr/>
        </p:nvSpPr>
        <p:spPr>
          <a:xfrm>
            <a:off x="118385" y="2446877"/>
            <a:ext cx="9103659" cy="767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Opis posla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Pomoćni zadaci u IT-u: popisivanje, prenošenje i montaža IT opreme, instalacija softvera.</a:t>
            </a:r>
            <a:endParaRPr lang="sr-Latn-RS" altLang="sr-Latn-R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AED4C24-82D9-C9DB-2474-29DEC8A2E86E}"/>
              </a:ext>
            </a:extLst>
          </p:cNvPr>
          <p:cNvSpPr txBox="1">
            <a:spLocks/>
          </p:cNvSpPr>
          <p:nvPr/>
        </p:nvSpPr>
        <p:spPr>
          <a:xfrm>
            <a:off x="217393" y="3512611"/>
            <a:ext cx="7574159" cy="6626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Radno vrijeme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Prema dogovoru, poželjno 2-3 dana tjedno, 8 sati.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Početak rada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Prema dogovoru, što ranije. Posao će se obavljati do kraja siječnja.</a:t>
            </a:r>
            <a:endParaRPr lang="hr-H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r-Latn-RS" altLang="sr-Latn-R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612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CG1">
      <a:dk1>
        <a:srgbClr val="2E2D2C"/>
      </a:dk1>
      <a:lt1>
        <a:sysClr val="window" lastClr="FFFFFF"/>
      </a:lt1>
      <a:dk2>
        <a:srgbClr val="FA0041"/>
      </a:dk2>
      <a:lt2>
        <a:srgbClr val="DEDEDE"/>
      </a:lt2>
      <a:accent1>
        <a:srgbClr val="00284B"/>
      </a:accent1>
      <a:accent2>
        <a:srgbClr val="FF8925"/>
      </a:accent2>
      <a:accent3>
        <a:srgbClr val="17BBFF"/>
      </a:accent3>
      <a:accent4>
        <a:srgbClr val="10DE63"/>
      </a:accent4>
      <a:accent5>
        <a:srgbClr val="7B54B0"/>
      </a:accent5>
      <a:accent6>
        <a:srgbClr val="FA0041"/>
      </a:accent6>
      <a:hlink>
        <a:srgbClr val="2E2D2C"/>
      </a:hlink>
      <a:folHlink>
        <a:srgbClr val="6F6F6F"/>
      </a:folHlink>
    </a:clrScheme>
    <a:fontScheme name="Custom 67">
      <a:majorFont>
        <a:latin typeface="Noto Sans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G_231011.potx" id="{255E714F-4DC9-48C1-B745-428CF5FD7B11}" vid="{5333D3D3-C272-4B89-BA9D-FD5E6DE746B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1955</TotalTime>
  <Words>205</Words>
  <Application>Microsoft Office PowerPoint</Application>
  <PresentationFormat>Widescreen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Times New Roman</vt:lpstr>
      <vt:lpstr>Courier New</vt:lpstr>
      <vt:lpstr>Noto Sans</vt:lpstr>
      <vt:lpstr>Arial</vt:lpstr>
      <vt:lpstr>Aptos</vt:lpstr>
      <vt:lpstr>Office Theme</vt:lpstr>
      <vt:lpstr>Oglas za Studentski Posao: Administracija Mrežnih Sustava  ACG Europe d.o.o. iz Ludbrega traži studenta za administraciju mrežnih sustava! Više o kompaniji možete pronaći na web stranici https://www.acg-world.com/hr/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goes here</dc:title>
  <dc:creator>Alex Robertson</dc:creator>
  <cp:lastModifiedBy>Sparkle</cp:lastModifiedBy>
  <cp:revision>24</cp:revision>
  <dcterms:created xsi:type="dcterms:W3CDTF">2023-10-11T13:32:12Z</dcterms:created>
  <dcterms:modified xsi:type="dcterms:W3CDTF">2024-11-12T15:08:57Z</dcterms:modified>
</cp:coreProperties>
</file>