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9" r:id="rId5"/>
    <p:sldId id="259" r:id="rId6"/>
    <p:sldId id="263" r:id="rId7"/>
    <p:sldId id="272" r:id="rId8"/>
    <p:sldId id="261" r:id="rId9"/>
    <p:sldId id="264" r:id="rId10"/>
    <p:sldId id="274" r:id="rId11"/>
    <p:sldId id="278" r:id="rId12"/>
    <p:sldId id="260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 Vlastelica" initials="IV" lastIdx="2" clrIdx="0">
    <p:extLst>
      <p:ext uri="{19B8F6BF-5375-455C-9EA6-DF929625EA0E}">
        <p15:presenceInfo xmlns:p15="http://schemas.microsoft.com/office/powerpoint/2012/main" userId="S::Iva.Vlastelica@ampeu.onmicrosoft.com::df65263e-89a4-4493-9220-5d5fbf6240fd" providerId="AD"/>
      </p:ext>
    </p:extLst>
  </p:cmAuthor>
  <p:cmAuthor id="2" name="Katarina Bilonić" initials="KB" lastIdx="8" clrIdx="1">
    <p:extLst>
      <p:ext uri="{19B8F6BF-5375-455C-9EA6-DF929625EA0E}">
        <p15:presenceInfo xmlns:p15="http://schemas.microsoft.com/office/powerpoint/2012/main" userId="S::katarina.bilonic@mobilnost.hr::1cbff6a6-4357-475f-b604-374582a306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898C"/>
    <a:srgbClr val="F37A21"/>
    <a:srgbClr val="18B4CD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ilonić" userId="1cbff6a6-4357-475f-b604-374582a30649" providerId="ADAL" clId="{74C43FE2-B60B-4CEB-A94A-9770FA0F22A2}"/>
    <pc:docChg chg="custSel modSld">
      <pc:chgData name="Katarina Bilonić" userId="1cbff6a6-4357-475f-b604-374582a30649" providerId="ADAL" clId="{74C43FE2-B60B-4CEB-A94A-9770FA0F22A2}" dt="2021-12-06T15:11:57.113" v="40"/>
      <pc:docMkLst>
        <pc:docMk/>
      </pc:docMkLst>
      <pc:sldChg chg="modSp mod addCm modCm">
        <pc:chgData name="Katarina Bilonić" userId="1cbff6a6-4357-475f-b604-374582a30649" providerId="ADAL" clId="{74C43FE2-B60B-4CEB-A94A-9770FA0F22A2}" dt="2021-12-06T15:05:45.103" v="34"/>
        <pc:sldMkLst>
          <pc:docMk/>
          <pc:sldMk cId="893985974" sldId="259"/>
        </pc:sldMkLst>
        <pc:spChg chg="mod">
          <ac:chgData name="Katarina Bilonić" userId="1cbff6a6-4357-475f-b604-374582a30649" providerId="ADAL" clId="{74C43FE2-B60B-4CEB-A94A-9770FA0F22A2}" dt="2021-12-06T14:52:15.113" v="13" actId="20577"/>
          <ac:spMkLst>
            <pc:docMk/>
            <pc:sldMk cId="893985974" sldId="259"/>
            <ac:spMk id="13" creationId="{A1946DBE-E7B7-42CB-ABC5-8B9F14661D03}"/>
          </ac:spMkLst>
        </pc:spChg>
      </pc:sldChg>
      <pc:sldChg chg="modSp">
        <pc:chgData name="Katarina Bilonić" userId="1cbff6a6-4357-475f-b604-374582a30649" providerId="ADAL" clId="{74C43FE2-B60B-4CEB-A94A-9770FA0F22A2}" dt="2021-12-06T14:55:33.284" v="17" actId="207"/>
        <pc:sldMkLst>
          <pc:docMk/>
          <pc:sldMk cId="2590925082" sldId="260"/>
        </pc:sldMkLst>
        <pc:spChg chg="mod">
          <ac:chgData name="Katarina Bilonić" userId="1cbff6a6-4357-475f-b604-374582a30649" providerId="ADAL" clId="{74C43FE2-B60B-4CEB-A94A-9770FA0F22A2}" dt="2021-12-06T14:55:29.033" v="16" actId="207"/>
          <ac:spMkLst>
            <pc:docMk/>
            <pc:sldMk cId="2590925082" sldId="260"/>
            <ac:spMk id="3" creationId="{68C9D469-F9D1-475D-A327-2F4BA6A1FAF5}"/>
          </ac:spMkLst>
        </pc:spChg>
        <pc:spChg chg="mod">
          <ac:chgData name="Katarina Bilonić" userId="1cbff6a6-4357-475f-b604-374582a30649" providerId="ADAL" clId="{74C43FE2-B60B-4CEB-A94A-9770FA0F22A2}" dt="2021-12-06T14:55:33.284" v="17" actId="207"/>
          <ac:spMkLst>
            <pc:docMk/>
            <pc:sldMk cId="2590925082" sldId="260"/>
            <ac:spMk id="9" creationId="{4B2FFD27-97B2-472D-8AAD-787399FB8DAB}"/>
          </ac:spMkLst>
        </pc:spChg>
      </pc:sldChg>
      <pc:sldChg chg="addCm modCm">
        <pc:chgData name="Katarina Bilonić" userId="1cbff6a6-4357-475f-b604-374582a30649" providerId="ADAL" clId="{74C43FE2-B60B-4CEB-A94A-9770FA0F22A2}" dt="2021-12-06T14:47:02.346" v="6" actId="5900"/>
        <pc:sldMkLst>
          <pc:docMk/>
          <pc:sldMk cId="2564913244" sldId="261"/>
        </pc:sldMkLst>
      </pc:sldChg>
      <pc:sldChg chg="addCm delCm modCm">
        <pc:chgData name="Katarina Bilonić" userId="1cbff6a6-4357-475f-b604-374582a30649" providerId="ADAL" clId="{74C43FE2-B60B-4CEB-A94A-9770FA0F22A2}" dt="2021-12-06T15:10:08.898" v="39"/>
        <pc:sldMkLst>
          <pc:docMk/>
          <pc:sldMk cId="3924353235" sldId="263"/>
        </pc:sldMkLst>
      </pc:sldChg>
      <pc:sldChg chg="addCm modCm">
        <pc:chgData name="Katarina Bilonić" userId="1cbff6a6-4357-475f-b604-374582a30649" providerId="ADAL" clId="{74C43FE2-B60B-4CEB-A94A-9770FA0F22A2}" dt="2021-12-06T15:11:57.113" v="40"/>
        <pc:sldMkLst>
          <pc:docMk/>
          <pc:sldMk cId="1654908380" sldId="264"/>
        </pc:sldMkLst>
      </pc:sldChg>
      <pc:sldChg chg="modSp mod">
        <pc:chgData name="Katarina Bilonić" userId="1cbff6a6-4357-475f-b604-374582a30649" providerId="ADAL" clId="{74C43FE2-B60B-4CEB-A94A-9770FA0F22A2}" dt="2021-12-06T14:56:30.010" v="20" actId="207"/>
        <pc:sldMkLst>
          <pc:docMk/>
          <pc:sldMk cId="933103676" sldId="265"/>
        </pc:sldMkLst>
        <pc:spChg chg="mod">
          <ac:chgData name="Katarina Bilonić" userId="1cbff6a6-4357-475f-b604-374582a30649" providerId="ADAL" clId="{74C43FE2-B60B-4CEB-A94A-9770FA0F22A2}" dt="2021-12-06T14:56:18.832" v="18" actId="207"/>
          <ac:spMkLst>
            <pc:docMk/>
            <pc:sldMk cId="933103676" sldId="265"/>
            <ac:spMk id="17" creationId="{735904CF-D524-4C37-B494-96ECB1355035}"/>
          </ac:spMkLst>
        </pc:spChg>
        <pc:spChg chg="mod">
          <ac:chgData name="Katarina Bilonić" userId="1cbff6a6-4357-475f-b604-374582a30649" providerId="ADAL" clId="{74C43FE2-B60B-4CEB-A94A-9770FA0F22A2}" dt="2021-12-06T14:56:30.010" v="20" actId="207"/>
          <ac:spMkLst>
            <pc:docMk/>
            <pc:sldMk cId="933103676" sldId="265"/>
            <ac:spMk id="19" creationId="{437D3697-F8BE-4C4D-A16E-67691E73055F}"/>
          </ac:spMkLst>
        </pc:spChg>
      </pc:sldChg>
      <pc:sldChg chg="modSp mod">
        <pc:chgData name="Katarina Bilonić" userId="1cbff6a6-4357-475f-b604-374582a30649" providerId="ADAL" clId="{74C43FE2-B60B-4CEB-A94A-9770FA0F22A2}" dt="2021-12-06T14:56:53.803" v="24" actId="207"/>
        <pc:sldMkLst>
          <pc:docMk/>
          <pc:sldMk cId="2902177193" sldId="266"/>
        </pc:sldMkLst>
        <pc:spChg chg="mod">
          <ac:chgData name="Katarina Bilonić" userId="1cbff6a6-4357-475f-b604-374582a30649" providerId="ADAL" clId="{74C43FE2-B60B-4CEB-A94A-9770FA0F22A2}" dt="2021-12-06T14:56:53.803" v="24" actId="207"/>
          <ac:spMkLst>
            <pc:docMk/>
            <pc:sldMk cId="2902177193" sldId="266"/>
            <ac:spMk id="16" creationId="{749B6AC5-F952-4811-999C-4644E6DE572F}"/>
          </ac:spMkLst>
        </pc:spChg>
        <pc:spChg chg="mod">
          <ac:chgData name="Katarina Bilonić" userId="1cbff6a6-4357-475f-b604-374582a30649" providerId="ADAL" clId="{74C43FE2-B60B-4CEB-A94A-9770FA0F22A2}" dt="2021-12-06T14:56:51.442" v="23" actId="207"/>
          <ac:spMkLst>
            <pc:docMk/>
            <pc:sldMk cId="2902177193" sldId="266"/>
            <ac:spMk id="17" creationId="{735904CF-D524-4C37-B494-96ECB1355035}"/>
          </ac:spMkLst>
        </pc:spChg>
      </pc:sldChg>
      <pc:sldChg chg="addCm modCm modNotesTx">
        <pc:chgData name="Katarina Bilonić" userId="1cbff6a6-4357-475f-b604-374582a30649" providerId="ADAL" clId="{74C43FE2-B60B-4CEB-A94A-9770FA0F22A2}" dt="2021-12-06T15:00:42.145" v="30"/>
        <pc:sldMkLst>
          <pc:docMk/>
          <pc:sldMk cId="3275862890" sldId="267"/>
        </pc:sldMkLst>
      </pc:sldChg>
    </pc:docChg>
  </pc:docChgLst>
  <pc:docChgLst>
    <pc:chgData name="Iva Vlastelica" userId="df65263e-89a4-4493-9220-5d5fbf6240fd" providerId="ADAL" clId="{303EF694-4F35-4A08-8B41-31B9AB026C58}"/>
    <pc:docChg chg="undo redo custSel addSld delSld modSld sldOrd modMainMaster modNotesMaster">
      <pc:chgData name="Iva Vlastelica" userId="df65263e-89a4-4493-9220-5d5fbf6240fd" providerId="ADAL" clId="{303EF694-4F35-4A08-8B41-31B9AB026C58}" dt="2021-12-08T14:17:17.721" v="4775" actId="6549"/>
      <pc:docMkLst>
        <pc:docMk/>
      </pc:docMkLst>
      <pc:sldChg chg="addSp delSp modSp new del mod modAnim addCm delCm">
        <pc:chgData name="Iva Vlastelica" userId="df65263e-89a4-4493-9220-5d5fbf6240fd" providerId="ADAL" clId="{303EF694-4F35-4A08-8B41-31B9AB026C58}" dt="2021-12-06T12:17:36.802" v="4020" actId="2696"/>
        <pc:sldMkLst>
          <pc:docMk/>
          <pc:sldMk cId="679521223" sldId="256"/>
        </pc:sldMkLst>
        <pc:spChg chg="mod">
          <ac:chgData name="Iva Vlastelica" userId="df65263e-89a4-4493-9220-5d5fbf6240fd" providerId="ADAL" clId="{303EF694-4F35-4A08-8B41-31B9AB026C58}" dt="2021-11-30T14:25:15.865" v="1266" actId="1076"/>
          <ac:spMkLst>
            <pc:docMk/>
            <pc:sldMk cId="679521223" sldId="256"/>
            <ac:spMk id="2" creationId="{0BD99754-BF27-4518-BC29-DDB87F94BC6E}"/>
          </ac:spMkLst>
        </pc:spChg>
        <pc:spChg chg="mod">
          <ac:chgData name="Iva Vlastelica" userId="df65263e-89a4-4493-9220-5d5fbf6240fd" providerId="ADAL" clId="{303EF694-4F35-4A08-8B41-31B9AB026C58}" dt="2021-11-30T14:25:21.498" v="1267" actId="1076"/>
          <ac:spMkLst>
            <pc:docMk/>
            <pc:sldMk cId="679521223" sldId="256"/>
            <ac:spMk id="3" creationId="{2DD7BDBE-AAC4-45EA-A340-094A51F59104}"/>
          </ac:spMkLst>
        </pc:spChg>
        <pc:spChg chg="add del mod">
          <ac:chgData name="Iva Vlastelica" userId="df65263e-89a4-4493-9220-5d5fbf6240fd" providerId="ADAL" clId="{303EF694-4F35-4A08-8B41-31B9AB026C58}" dt="2021-12-01T13:45:43.807" v="1290"/>
          <ac:spMkLst>
            <pc:docMk/>
            <pc:sldMk cId="679521223" sldId="256"/>
            <ac:spMk id="4" creationId="{EFA5A5F7-8F02-44A9-A51A-0CDD20AFE705}"/>
          </ac:spMkLst>
        </pc:spChg>
        <pc:picChg chg="add del mod">
          <ac:chgData name="Iva Vlastelica" userId="df65263e-89a4-4493-9220-5d5fbf6240fd" providerId="ADAL" clId="{303EF694-4F35-4A08-8B41-31B9AB026C58}" dt="2021-11-30T09:38:08.100" v="455" actId="478"/>
          <ac:picMkLst>
            <pc:docMk/>
            <pc:sldMk cId="679521223" sldId="256"/>
            <ac:picMk id="4" creationId="{1C673D4D-9BF3-46FA-B88D-25F40818C280}"/>
          </ac:picMkLst>
        </pc:picChg>
        <pc:picChg chg="add mod">
          <ac:chgData name="Iva Vlastelica" userId="df65263e-89a4-4493-9220-5d5fbf6240fd" providerId="ADAL" clId="{303EF694-4F35-4A08-8B41-31B9AB026C58}" dt="2021-11-30T08:11:55.290" v="41" actId="1076"/>
          <ac:picMkLst>
            <pc:docMk/>
            <pc:sldMk cId="679521223" sldId="256"/>
            <ac:picMk id="6" creationId="{B0B164AC-DD95-43DE-8252-D681D1CE8301}"/>
          </ac:picMkLst>
        </pc:picChg>
        <pc:picChg chg="add mod modCrop">
          <ac:chgData name="Iva Vlastelica" userId="df65263e-89a4-4493-9220-5d5fbf6240fd" providerId="ADAL" clId="{303EF694-4F35-4A08-8B41-31B9AB026C58}" dt="2021-11-30T14:25:31.185" v="1270" actId="732"/>
          <ac:picMkLst>
            <pc:docMk/>
            <pc:sldMk cId="679521223" sldId="256"/>
            <ac:picMk id="8" creationId="{2FA7E19A-E718-4AD9-A500-3746BC56C62C}"/>
          </ac:picMkLst>
        </pc:picChg>
        <pc:picChg chg="add mod">
          <ac:chgData name="Iva Vlastelica" userId="df65263e-89a4-4493-9220-5d5fbf6240fd" providerId="ADAL" clId="{303EF694-4F35-4A08-8B41-31B9AB026C58}" dt="2021-11-30T09:38:08.498" v="456"/>
          <ac:picMkLst>
            <pc:docMk/>
            <pc:sldMk cId="679521223" sldId="256"/>
            <ac:picMk id="9" creationId="{A4A4647D-5657-42ED-87CA-847901C6B249}"/>
          </ac:picMkLst>
        </pc:picChg>
      </pc:sldChg>
      <pc:sldChg chg="new del">
        <pc:chgData name="Iva Vlastelica" userId="df65263e-89a4-4493-9220-5d5fbf6240fd" providerId="ADAL" clId="{303EF694-4F35-4A08-8B41-31B9AB026C58}" dt="2021-11-30T08:00:49.975" v="2" actId="680"/>
        <pc:sldMkLst>
          <pc:docMk/>
          <pc:sldMk cId="14484686" sldId="257"/>
        </pc:sldMkLst>
      </pc:sldChg>
      <pc:sldChg chg="addSp delSp modSp new del mod ord delAnim modAnim">
        <pc:chgData name="Iva Vlastelica" userId="df65263e-89a4-4493-9220-5d5fbf6240fd" providerId="ADAL" clId="{303EF694-4F35-4A08-8B41-31B9AB026C58}" dt="2021-12-06T14:25:53.974" v="4526" actId="2696"/>
        <pc:sldMkLst>
          <pc:docMk/>
          <pc:sldMk cId="709365573" sldId="257"/>
        </pc:sldMkLst>
        <pc:spChg chg="del mod">
          <ac:chgData name="Iva Vlastelica" userId="df65263e-89a4-4493-9220-5d5fbf6240fd" providerId="ADAL" clId="{303EF694-4F35-4A08-8B41-31B9AB026C58}" dt="2021-12-06T12:17:12.777" v="4018" actId="478"/>
          <ac:spMkLst>
            <pc:docMk/>
            <pc:sldMk cId="709365573" sldId="257"/>
            <ac:spMk id="2" creationId="{E378A225-C527-47EE-BDFC-36B373E61743}"/>
          </ac:spMkLst>
        </pc:spChg>
        <pc:spChg chg="del mod">
          <ac:chgData name="Iva Vlastelica" userId="df65263e-89a4-4493-9220-5d5fbf6240fd" providerId="ADAL" clId="{303EF694-4F35-4A08-8B41-31B9AB026C58}" dt="2021-12-06T08:00:24.961" v="3930" actId="478"/>
          <ac:spMkLst>
            <pc:docMk/>
            <pc:sldMk cId="709365573" sldId="257"/>
            <ac:spMk id="3" creationId="{68C9D469-F9D1-475D-A327-2F4BA6A1FAF5}"/>
          </ac:spMkLst>
        </pc:spChg>
        <pc:spChg chg="add del mod">
          <ac:chgData name="Iva Vlastelica" userId="df65263e-89a4-4493-9220-5d5fbf6240fd" providerId="ADAL" clId="{303EF694-4F35-4A08-8B41-31B9AB026C58}" dt="2021-12-06T09:44:39.596" v="3989" actId="478"/>
          <ac:spMkLst>
            <pc:docMk/>
            <pc:sldMk cId="709365573" sldId="257"/>
            <ac:spMk id="7" creationId="{A6A18A73-45B1-4D7F-AD4F-4410D769176D}"/>
          </ac:spMkLst>
        </pc:spChg>
        <pc:spChg chg="add del mod">
          <ac:chgData name="Iva Vlastelica" userId="df65263e-89a4-4493-9220-5d5fbf6240fd" providerId="ADAL" clId="{303EF694-4F35-4A08-8B41-31B9AB026C58}" dt="2021-12-03T11:42:28.844" v="3213" actId="478"/>
          <ac:spMkLst>
            <pc:docMk/>
            <pc:sldMk cId="709365573" sldId="257"/>
            <ac:spMk id="7" creationId="{FDEC46B3-170B-433E-B441-18E0A650AF3D}"/>
          </ac:spMkLst>
        </pc:spChg>
        <pc:spChg chg="add mod">
          <ac:chgData name="Iva Vlastelica" userId="df65263e-89a4-4493-9220-5d5fbf6240fd" providerId="ADAL" clId="{303EF694-4F35-4A08-8B41-31B9AB026C58}" dt="2021-12-06T09:45:16.576" v="3996" actId="1076"/>
          <ac:spMkLst>
            <pc:docMk/>
            <pc:sldMk cId="709365573" sldId="257"/>
            <ac:spMk id="9" creationId="{A2EAA11D-3D8A-492D-8AFC-7AA99DDDA97C}"/>
          </ac:spMkLst>
        </pc:spChg>
        <pc:spChg chg="add del mod">
          <ac:chgData name="Iva Vlastelica" userId="df65263e-89a4-4493-9220-5d5fbf6240fd" providerId="ADAL" clId="{303EF694-4F35-4A08-8B41-31B9AB026C58}" dt="2021-12-06T08:00:31.870" v="3931" actId="478"/>
          <ac:spMkLst>
            <pc:docMk/>
            <pc:sldMk cId="709365573" sldId="257"/>
            <ac:spMk id="12" creationId="{A7170F35-7018-4322-A679-97E64401B374}"/>
          </ac:spMkLst>
        </pc:spChg>
        <pc:spChg chg="add del mod">
          <ac:chgData name="Iva Vlastelica" userId="df65263e-89a4-4493-9220-5d5fbf6240fd" providerId="ADAL" clId="{303EF694-4F35-4A08-8B41-31B9AB026C58}" dt="2021-12-06T12:17:15.982" v="4019" actId="478"/>
          <ac:spMkLst>
            <pc:docMk/>
            <pc:sldMk cId="709365573" sldId="257"/>
            <ac:spMk id="16" creationId="{3AB44545-CAAA-4A98-94B2-F1DB335B7F72}"/>
          </ac:spMkLst>
        </pc:spChg>
        <pc:picChg chg="add del mod ord">
          <ac:chgData name="Iva Vlastelica" userId="df65263e-89a4-4493-9220-5d5fbf6240fd" providerId="ADAL" clId="{303EF694-4F35-4A08-8B41-31B9AB026C58}" dt="2021-12-06T09:43:14.482" v="3962" actId="478"/>
          <ac:picMkLst>
            <pc:docMk/>
            <pc:sldMk cId="709365573" sldId="257"/>
            <ac:picMk id="5" creationId="{4D4A3F5E-9131-497B-BEA0-F7B8E834C4F5}"/>
          </ac:picMkLst>
        </pc:picChg>
        <pc:picChg chg="add del mod modCrop">
          <ac:chgData name="Iva Vlastelica" userId="df65263e-89a4-4493-9220-5d5fbf6240fd" providerId="ADAL" clId="{303EF694-4F35-4A08-8B41-31B9AB026C58}" dt="2021-11-30T09:38:02.724" v="453" actId="478"/>
          <ac:picMkLst>
            <pc:docMk/>
            <pc:sldMk cId="709365573" sldId="257"/>
            <ac:picMk id="5" creationId="{4E9997D2-05C9-4AF8-900F-21124E27ED85}"/>
          </ac:picMkLst>
        </pc:picChg>
        <pc:picChg chg="add mod">
          <ac:chgData name="Iva Vlastelica" userId="df65263e-89a4-4493-9220-5d5fbf6240fd" providerId="ADAL" clId="{303EF694-4F35-4A08-8B41-31B9AB026C58}" dt="2021-11-30T08:11:58.725" v="42"/>
          <ac:picMkLst>
            <pc:docMk/>
            <pc:sldMk cId="709365573" sldId="257"/>
            <ac:picMk id="6" creationId="{DD83D4CA-9B4C-4DDC-80DC-5C2B07305BC0}"/>
          </ac:picMkLst>
        </pc:picChg>
        <pc:picChg chg="add mod modCrop">
          <ac:chgData name="Iva Vlastelica" userId="df65263e-89a4-4493-9220-5d5fbf6240fd" providerId="ADAL" clId="{303EF694-4F35-4A08-8B41-31B9AB026C58}" dt="2021-12-03T11:44:44.266" v="3244" actId="1076"/>
          <ac:picMkLst>
            <pc:docMk/>
            <pc:sldMk cId="709365573" sldId="257"/>
            <ac:picMk id="8" creationId="{837317A6-261F-46B2-A2B3-20450C16E318}"/>
          </ac:picMkLst>
        </pc:picChg>
        <pc:picChg chg="add del mod modCrop">
          <ac:chgData name="Iva Vlastelica" userId="df65263e-89a4-4493-9220-5d5fbf6240fd" providerId="ADAL" clId="{303EF694-4F35-4A08-8B41-31B9AB026C58}" dt="2021-11-30T08:24:41.991" v="183" actId="478"/>
          <ac:picMkLst>
            <pc:docMk/>
            <pc:sldMk cId="709365573" sldId="257"/>
            <ac:picMk id="9" creationId="{DBC39C78-7CED-45C5-94F3-F2A038B7A2CD}"/>
          </ac:picMkLst>
        </pc:picChg>
        <pc:picChg chg="add mod">
          <ac:chgData name="Iva Vlastelica" userId="df65263e-89a4-4493-9220-5d5fbf6240fd" providerId="ADAL" clId="{303EF694-4F35-4A08-8B41-31B9AB026C58}" dt="2021-11-30T09:38:03.156" v="454"/>
          <ac:picMkLst>
            <pc:docMk/>
            <pc:sldMk cId="709365573" sldId="257"/>
            <ac:picMk id="10" creationId="{CDEF81F8-80DA-4C37-886C-812C79D82969}"/>
          </ac:picMkLst>
        </pc:picChg>
        <pc:picChg chg="add mod">
          <ac:chgData name="Iva Vlastelica" userId="df65263e-89a4-4493-9220-5d5fbf6240fd" providerId="ADAL" clId="{303EF694-4F35-4A08-8B41-31B9AB026C58}" dt="2021-12-06T09:45:19.439" v="3997" actId="1076"/>
          <ac:picMkLst>
            <pc:docMk/>
            <pc:sldMk cId="709365573" sldId="257"/>
            <ac:picMk id="14" creationId="{EA244406-E01E-414E-9B61-39C02FB0E5C5}"/>
          </ac:picMkLst>
        </pc:picChg>
      </pc:sldChg>
      <pc:sldChg chg="addSp delSp modSp add del mod">
        <pc:chgData name="Iva Vlastelica" userId="df65263e-89a4-4493-9220-5d5fbf6240fd" providerId="ADAL" clId="{303EF694-4F35-4A08-8B41-31B9AB026C58}" dt="2021-11-30T12:05:22.628" v="1072" actId="47"/>
        <pc:sldMkLst>
          <pc:docMk/>
          <pc:sldMk cId="3444718797" sldId="258"/>
        </pc:sldMkLst>
        <pc:spChg chg="mod">
          <ac:chgData name="Iva Vlastelica" userId="df65263e-89a4-4493-9220-5d5fbf6240fd" providerId="ADAL" clId="{303EF694-4F35-4A08-8B41-31B9AB026C58}" dt="2021-11-30T09:41:51.132" v="539" actId="404"/>
          <ac:spMkLst>
            <pc:docMk/>
            <pc:sldMk cId="3444718797" sldId="258"/>
            <ac:spMk id="2" creationId="{E378A225-C527-47EE-BDFC-36B373E61743}"/>
          </ac:spMkLst>
        </pc:spChg>
        <pc:spChg chg="mod">
          <ac:chgData name="Iva Vlastelica" userId="df65263e-89a4-4493-9220-5d5fbf6240fd" providerId="ADAL" clId="{303EF694-4F35-4A08-8B41-31B9AB026C58}" dt="2021-11-30T09:41:19.677" v="536" actId="113"/>
          <ac:spMkLst>
            <pc:docMk/>
            <pc:sldMk cId="3444718797" sldId="258"/>
            <ac:spMk id="3" creationId="{68C9D469-F9D1-475D-A327-2F4BA6A1FAF5}"/>
          </ac:spMkLst>
        </pc:spChg>
        <pc:picChg chg="mod">
          <ac:chgData name="Iva Vlastelica" userId="df65263e-89a4-4493-9220-5d5fbf6240fd" providerId="ADAL" clId="{303EF694-4F35-4A08-8B41-31B9AB026C58}" dt="2021-11-30T09:37:38.153" v="452" actId="14100"/>
          <ac:picMkLst>
            <pc:docMk/>
            <pc:sldMk cId="3444718797" sldId="258"/>
            <ac:picMk id="5" creationId="{4E9997D2-05C9-4AF8-900F-21124E27ED85}"/>
          </ac:picMkLst>
        </pc:picChg>
        <pc:picChg chg="add mod modCrop">
          <ac:chgData name="Iva Vlastelica" userId="df65263e-89a4-4493-9220-5d5fbf6240fd" providerId="ADAL" clId="{303EF694-4F35-4A08-8B41-31B9AB026C58}" dt="2021-11-30T09:49:34.054" v="669" actId="1076"/>
          <ac:picMkLst>
            <pc:docMk/>
            <pc:sldMk cId="3444718797" sldId="258"/>
            <ac:picMk id="7" creationId="{B67C77DF-EF51-4A61-8990-D2BA291CA04E}"/>
          </ac:picMkLst>
        </pc:picChg>
        <pc:picChg chg="del">
          <ac:chgData name="Iva Vlastelica" userId="df65263e-89a4-4493-9220-5d5fbf6240fd" providerId="ADAL" clId="{303EF694-4F35-4A08-8B41-31B9AB026C58}" dt="2021-11-30T08:47:28.255" v="363" actId="478"/>
          <ac:picMkLst>
            <pc:docMk/>
            <pc:sldMk cId="3444718797" sldId="258"/>
            <ac:picMk id="8" creationId="{837317A6-261F-46B2-A2B3-20450C16E318}"/>
          </ac:picMkLst>
        </pc:picChg>
      </pc:sldChg>
      <pc:sldChg chg="addSp delSp modSp add mod delAnim modAnim addCm delCm modCm">
        <pc:chgData name="Iva Vlastelica" userId="df65263e-89a4-4493-9220-5d5fbf6240fd" providerId="ADAL" clId="{303EF694-4F35-4A08-8B41-31B9AB026C58}" dt="2021-12-08T08:37:31.412" v="4763" actId="1592"/>
        <pc:sldMkLst>
          <pc:docMk/>
          <pc:sldMk cId="893985974" sldId="259"/>
        </pc:sldMkLst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893985974" sldId="259"/>
            <ac:spMk id="2" creationId="{E378A225-C527-47EE-BDFC-36B373E61743}"/>
          </ac:spMkLst>
        </pc:spChg>
        <pc:spChg chg="del mod">
          <ac:chgData name="Iva Vlastelica" userId="df65263e-89a4-4493-9220-5d5fbf6240fd" providerId="ADAL" clId="{303EF694-4F35-4A08-8B41-31B9AB026C58}" dt="2021-11-30T12:03:15.372" v="1037" actId="478"/>
          <ac:spMkLst>
            <pc:docMk/>
            <pc:sldMk cId="893985974" sldId="259"/>
            <ac:spMk id="3" creationId="{68C9D469-F9D1-475D-A327-2F4BA6A1FAF5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893985974" sldId="259"/>
            <ac:spMk id="7" creationId="{269BFF46-8E96-4E61-8852-E5C0E733580B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893985974" sldId="259"/>
            <ac:spMk id="10" creationId="{5877896E-E059-437E-8B06-85A8DC281164}"/>
          </ac:spMkLst>
        </pc:spChg>
        <pc:spChg chg="add del mod">
          <ac:chgData name="Iva Vlastelica" userId="df65263e-89a4-4493-9220-5d5fbf6240fd" providerId="ADAL" clId="{303EF694-4F35-4A08-8B41-31B9AB026C58}" dt="2021-11-30T12:03:18.283" v="1038" actId="478"/>
          <ac:spMkLst>
            <pc:docMk/>
            <pc:sldMk cId="893985974" sldId="259"/>
            <ac:spMk id="10" creationId="{81CEE808-8858-44A8-9603-67F0B9B76971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893985974" sldId="259"/>
            <ac:spMk id="11" creationId="{11A00F21-CBFE-4A49-8107-EB73F2B05122}"/>
          </ac:spMkLst>
        </pc:spChg>
        <pc:spChg chg="add del mod">
          <ac:chgData name="Iva Vlastelica" userId="df65263e-89a4-4493-9220-5d5fbf6240fd" providerId="ADAL" clId="{303EF694-4F35-4A08-8B41-31B9AB026C58}" dt="2021-11-30T12:03:20.603" v="1039" actId="478"/>
          <ac:spMkLst>
            <pc:docMk/>
            <pc:sldMk cId="893985974" sldId="259"/>
            <ac:spMk id="12" creationId="{35D9D09A-3C4F-4554-B7AB-501E66AD74FB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893985974" sldId="259"/>
            <ac:spMk id="13" creationId="{A1946DBE-E7B7-42CB-ABC5-8B9F14661D03}"/>
          </ac:spMkLst>
        </pc:sp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893985974" sldId="259"/>
            <ac:picMk id="4" creationId="{55563AA0-ABB4-4805-8E9F-ABFB1F8B19BC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893985974" sldId="259"/>
            <ac:picMk id="5" creationId="{4E9997D2-05C9-4AF8-900F-21124E27ED85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893985974" sldId="259"/>
            <ac:picMk id="6" creationId="{DD83D4CA-9B4C-4DDC-80DC-5C2B07305BC0}"/>
          </ac:picMkLst>
        </pc:picChg>
        <pc:picChg chg="del mod">
          <ac:chgData name="Iva Vlastelica" userId="df65263e-89a4-4493-9220-5d5fbf6240fd" providerId="ADAL" clId="{303EF694-4F35-4A08-8B41-31B9AB026C58}" dt="2021-11-30T09:49:51.671" v="670" actId="478"/>
          <ac:picMkLst>
            <pc:docMk/>
            <pc:sldMk cId="893985974" sldId="259"/>
            <ac:picMk id="7" creationId="{B67C77DF-EF51-4A61-8990-D2BA291CA04E}"/>
          </ac:picMkLst>
        </pc:picChg>
        <pc:picChg chg="add del mod">
          <ac:chgData name="Iva Vlastelica" userId="df65263e-89a4-4493-9220-5d5fbf6240fd" providerId="ADAL" clId="{303EF694-4F35-4A08-8B41-31B9AB026C58}" dt="2021-12-02T12:33:41.342" v="1648" actId="478"/>
          <ac:picMkLst>
            <pc:docMk/>
            <pc:sldMk cId="893985974" sldId="259"/>
            <ac:picMk id="8" creationId="{9A58B0AC-74B6-42A8-AD7E-D7708B4FEFC4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893985974" sldId="259"/>
            <ac:picMk id="9" creationId="{7EBC2A2D-B015-4606-847A-5556ABA1A81D}"/>
          </ac:picMkLst>
        </pc:picChg>
      </pc:sldChg>
      <pc:sldChg chg="addSp delSp modSp add mod delAnim modAnim modNotes modNotesTx">
        <pc:chgData name="Iva Vlastelica" userId="df65263e-89a4-4493-9220-5d5fbf6240fd" providerId="ADAL" clId="{303EF694-4F35-4A08-8B41-31B9AB026C58}" dt="2021-12-06T14:28:42.101" v="4556"/>
        <pc:sldMkLst>
          <pc:docMk/>
          <pc:sldMk cId="2590925082" sldId="260"/>
        </pc:sldMkLst>
        <pc:spChg chg="del mod">
          <ac:chgData name="Iva Vlastelica" userId="df65263e-89a4-4493-9220-5d5fbf6240fd" providerId="ADAL" clId="{303EF694-4F35-4A08-8B41-31B9AB026C58}" dt="2021-12-03T09:24:30.675" v="2241" actId="478"/>
          <ac:spMkLst>
            <pc:docMk/>
            <pc:sldMk cId="2590925082" sldId="260"/>
            <ac:spMk id="2" creationId="{E378A225-C527-47EE-BDFC-36B373E61743}"/>
          </ac:spMkLst>
        </pc:spChg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2590925082" sldId="260"/>
            <ac:spMk id="3" creationId="{68C9D469-F9D1-475D-A327-2F4BA6A1FAF5}"/>
          </ac:spMkLst>
        </pc:spChg>
        <pc:spChg chg="add del mod">
          <ac:chgData name="Iva Vlastelica" userId="df65263e-89a4-4493-9220-5d5fbf6240fd" providerId="ADAL" clId="{303EF694-4F35-4A08-8B41-31B9AB026C58}" dt="2021-12-06T12:42:24.131" v="4266" actId="478"/>
          <ac:spMkLst>
            <pc:docMk/>
            <pc:sldMk cId="2590925082" sldId="260"/>
            <ac:spMk id="4" creationId="{5F4895FF-D247-4881-BD20-74D3364607FD}"/>
          </ac:spMkLst>
        </pc:spChg>
        <pc:spChg chg="add del mod">
          <ac:chgData name="Iva Vlastelica" userId="df65263e-89a4-4493-9220-5d5fbf6240fd" providerId="ADAL" clId="{303EF694-4F35-4A08-8B41-31B9AB026C58}" dt="2021-12-03T09:24:28.891" v="2240" actId="478"/>
          <ac:spMkLst>
            <pc:docMk/>
            <pc:sldMk cId="2590925082" sldId="260"/>
            <ac:spMk id="7" creationId="{3E256523-A592-496B-97FA-05A44DE3F68F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2590925082" sldId="260"/>
            <ac:spMk id="8" creationId="{CB487E5B-3D24-4245-A668-8C807E4E3558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2590925082" sldId="260"/>
            <ac:spMk id="9" creationId="{4B2FFD27-97B2-472D-8AAD-787399FB8DAB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2590925082" sldId="260"/>
            <ac:spMk id="10" creationId="{A6F3E250-A591-4C04-9BF3-7A65D73AAE04}"/>
          </ac:spMkLst>
        </pc:spChg>
        <pc:spChg chg="add del mod">
          <ac:chgData name="Iva Vlastelica" userId="df65263e-89a4-4493-9220-5d5fbf6240fd" providerId="ADAL" clId="{303EF694-4F35-4A08-8B41-31B9AB026C58}" dt="2021-12-03T09:24:35.598" v="2243" actId="478"/>
          <ac:spMkLst>
            <pc:docMk/>
            <pc:sldMk cId="2590925082" sldId="260"/>
            <ac:spMk id="14" creationId="{06CD38AC-B8AC-4B89-8F80-12DF4D318CC7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2590925082" sldId="260"/>
            <ac:spMk id="15" creationId="{79CBF8A0-A92E-4CBF-B56E-62A9F5E339EE}"/>
          </ac:spMkLst>
        </pc:sp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2590925082" sldId="260"/>
            <ac:picMk id="5" creationId="{4E9997D2-05C9-4AF8-900F-21124E27ED85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2590925082" sldId="260"/>
            <ac:picMk id="6" creationId="{DD83D4CA-9B4C-4DDC-80DC-5C2B07305BC0}"/>
          </ac:picMkLst>
        </pc:picChg>
        <pc:picChg chg="del">
          <ac:chgData name="Iva Vlastelica" userId="df65263e-89a4-4493-9220-5d5fbf6240fd" providerId="ADAL" clId="{303EF694-4F35-4A08-8B41-31B9AB026C58}" dt="2021-11-30T11:29:23.685" v="696" actId="478"/>
          <ac:picMkLst>
            <pc:docMk/>
            <pc:sldMk cId="2590925082" sldId="260"/>
            <ac:picMk id="8" creationId="{9A58B0AC-74B6-42A8-AD7E-D7708B4FEFC4}"/>
          </ac:picMkLst>
        </pc:picChg>
        <pc:picChg chg="del">
          <ac:chgData name="Iva Vlastelica" userId="df65263e-89a4-4493-9220-5d5fbf6240fd" providerId="ADAL" clId="{303EF694-4F35-4A08-8B41-31B9AB026C58}" dt="2021-11-30T11:29:22.900" v="695" actId="478"/>
          <ac:picMkLst>
            <pc:docMk/>
            <pc:sldMk cId="2590925082" sldId="260"/>
            <ac:picMk id="9" creationId="{7EBC2A2D-B015-4606-847A-5556ABA1A81D}"/>
          </ac:picMkLst>
        </pc:picChg>
        <pc:picChg chg="add del mod modCrop">
          <ac:chgData name="Iva Vlastelica" userId="df65263e-89a4-4493-9220-5d5fbf6240fd" providerId="ADAL" clId="{303EF694-4F35-4A08-8B41-31B9AB026C58}" dt="2021-12-02T07:48:46.839" v="1298" actId="21"/>
          <ac:picMkLst>
            <pc:docMk/>
            <pc:sldMk cId="2590925082" sldId="260"/>
            <ac:picMk id="10" creationId="{1B8FDEBE-186C-487B-978B-70E8A43991C6}"/>
          </ac:picMkLst>
        </pc:picChg>
        <pc:picChg chg="add del mod modCrop">
          <ac:chgData name="Iva Vlastelica" userId="df65263e-89a4-4493-9220-5d5fbf6240fd" providerId="ADAL" clId="{303EF694-4F35-4A08-8B41-31B9AB026C58}" dt="2021-12-03T09:16:56.226" v="2186" actId="478"/>
          <ac:picMkLst>
            <pc:docMk/>
            <pc:sldMk cId="2590925082" sldId="260"/>
            <ac:picMk id="11" creationId="{CD4B6069-58B3-4A76-B848-F4093BA0E8D8}"/>
          </ac:picMkLst>
        </pc:picChg>
        <pc:picChg chg="add mod ord">
          <ac:chgData name="Iva Vlastelica" userId="df65263e-89a4-4493-9220-5d5fbf6240fd" providerId="ADAL" clId="{303EF694-4F35-4A08-8B41-31B9AB026C58}" dt="2021-12-06T14:28:42.101" v="4556"/>
          <ac:picMkLst>
            <pc:docMk/>
            <pc:sldMk cId="2590925082" sldId="260"/>
            <ac:picMk id="12" creationId="{32EA92B1-C717-4871-A932-8B492997C53F}"/>
          </ac:picMkLst>
        </pc:picChg>
      </pc:sldChg>
      <pc:sldChg chg="addSp delSp modSp add mod delAnim modAnim delCm">
        <pc:chgData name="Iva Vlastelica" userId="df65263e-89a4-4493-9220-5d5fbf6240fd" providerId="ADAL" clId="{303EF694-4F35-4A08-8B41-31B9AB026C58}" dt="2021-12-08T08:53:50.525" v="4766" actId="1592"/>
        <pc:sldMkLst>
          <pc:docMk/>
          <pc:sldMk cId="2564913244" sldId="261"/>
        </pc:sldMkLst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2564913244" sldId="261"/>
            <ac:spMk id="2" creationId="{1B22BFE2-AB43-4C72-96F6-A009CAB1FD46}"/>
          </ac:spMkLst>
        </pc:spChg>
        <pc:spChg chg="del">
          <ac:chgData name="Iva Vlastelica" userId="df65263e-89a4-4493-9220-5d5fbf6240fd" providerId="ADAL" clId="{303EF694-4F35-4A08-8B41-31B9AB026C58}" dt="2021-12-03T10:02:59.630" v="2403" actId="478"/>
          <ac:spMkLst>
            <pc:docMk/>
            <pc:sldMk cId="2564913244" sldId="261"/>
            <ac:spMk id="2" creationId="{E378A225-C527-47EE-BDFC-36B373E61743}"/>
          </ac:spMkLst>
        </pc:spChg>
        <pc:spChg chg="del mod">
          <ac:chgData name="Iva Vlastelica" userId="df65263e-89a4-4493-9220-5d5fbf6240fd" providerId="ADAL" clId="{303EF694-4F35-4A08-8B41-31B9AB026C58}" dt="2021-12-03T08:01:40.095" v="1942" actId="478"/>
          <ac:spMkLst>
            <pc:docMk/>
            <pc:sldMk cId="2564913244" sldId="261"/>
            <ac:spMk id="3" creationId="{68C9D469-F9D1-475D-A327-2F4BA6A1FAF5}"/>
          </ac:spMkLst>
        </pc:spChg>
        <pc:spChg chg="add del mod">
          <ac:chgData name="Iva Vlastelica" userId="df65263e-89a4-4493-9220-5d5fbf6240fd" providerId="ADAL" clId="{303EF694-4F35-4A08-8B41-31B9AB026C58}" dt="2021-12-03T08:01:43.704" v="1943" actId="478"/>
          <ac:spMkLst>
            <pc:docMk/>
            <pc:sldMk cId="2564913244" sldId="261"/>
            <ac:spMk id="8" creationId="{3A82C315-50D0-48D5-B4DA-9F987444AFC2}"/>
          </ac:spMkLst>
        </pc:spChg>
        <pc:spChg chg="del mod">
          <ac:chgData name="Iva Vlastelica" userId="df65263e-89a4-4493-9220-5d5fbf6240fd" providerId="ADAL" clId="{303EF694-4F35-4A08-8B41-31B9AB026C58}" dt="2021-12-03T08:01:30.600" v="1940" actId="478"/>
          <ac:spMkLst>
            <pc:docMk/>
            <pc:sldMk cId="2564913244" sldId="261"/>
            <ac:spMk id="10" creationId="{81CEE808-8858-44A8-9603-67F0B9B76971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2564913244" sldId="261"/>
            <ac:spMk id="14" creationId="{D3E43781-2964-496D-BAC4-31C77DBD2A79}"/>
          </ac:spMkLst>
        </pc:spChg>
        <pc:spChg chg="add del mod">
          <ac:chgData name="Iva Vlastelica" userId="df65263e-89a4-4493-9220-5d5fbf6240fd" providerId="ADAL" clId="{303EF694-4F35-4A08-8B41-31B9AB026C58}" dt="2021-12-03T10:03:04.376" v="2405" actId="478"/>
          <ac:spMkLst>
            <pc:docMk/>
            <pc:sldMk cId="2564913244" sldId="261"/>
            <ac:spMk id="20" creationId="{39BBCAA3-1763-4DA8-8285-0505AB72D097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2564913244" sldId="261"/>
            <ac:spMk id="21" creationId="{78DF070C-7E95-452F-99EE-09156A507B0D}"/>
          </ac:spMkLst>
        </pc:sp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2564913244" sldId="261"/>
            <ac:picMk id="5" creationId="{4E9997D2-05C9-4AF8-900F-21124E27ED85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2564913244" sldId="261"/>
            <ac:picMk id="6" creationId="{DD83D4CA-9B4C-4DDC-80DC-5C2B07305BC0}"/>
          </ac:picMkLst>
        </pc:picChg>
        <pc:picChg chg="add del mod">
          <ac:chgData name="Iva Vlastelica" userId="df65263e-89a4-4493-9220-5d5fbf6240fd" providerId="ADAL" clId="{303EF694-4F35-4A08-8B41-31B9AB026C58}" dt="2021-12-03T08:01:37.087" v="1941" actId="478"/>
          <ac:picMkLst>
            <pc:docMk/>
            <pc:sldMk cId="2564913244" sldId="261"/>
            <ac:picMk id="7" creationId="{BD848663-942E-4F00-8F2F-E2F0EA031068}"/>
          </ac:picMkLst>
        </pc:picChg>
        <pc:picChg chg="del">
          <ac:chgData name="Iva Vlastelica" userId="df65263e-89a4-4493-9220-5d5fbf6240fd" providerId="ADAL" clId="{303EF694-4F35-4A08-8B41-31B9AB026C58}" dt="2021-11-30T12:07:59.068" v="1090" actId="478"/>
          <ac:picMkLst>
            <pc:docMk/>
            <pc:sldMk cId="2564913244" sldId="261"/>
            <ac:picMk id="8" creationId="{9A58B0AC-74B6-42A8-AD7E-D7708B4FEFC4}"/>
          </ac:picMkLst>
        </pc:picChg>
        <pc:picChg chg="del">
          <ac:chgData name="Iva Vlastelica" userId="df65263e-89a4-4493-9220-5d5fbf6240fd" providerId="ADAL" clId="{303EF694-4F35-4A08-8B41-31B9AB026C58}" dt="2021-11-30T12:08:00.538" v="1091" actId="478"/>
          <ac:picMkLst>
            <pc:docMk/>
            <pc:sldMk cId="2564913244" sldId="261"/>
            <ac:picMk id="9" creationId="{7EBC2A2D-B015-4606-847A-5556ABA1A81D}"/>
          </ac:picMkLst>
        </pc:picChg>
        <pc:picChg chg="add del">
          <ac:chgData name="Iva Vlastelica" userId="df65263e-89a4-4493-9220-5d5fbf6240fd" providerId="ADAL" clId="{303EF694-4F35-4A08-8B41-31B9AB026C58}" dt="2021-12-03T08:07:00.575" v="1945" actId="478"/>
          <ac:picMkLst>
            <pc:docMk/>
            <pc:sldMk cId="2564913244" sldId="261"/>
            <ac:picMk id="11" creationId="{FDC170C2-3F8E-4463-9EBC-BD0A7836F71E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2564913244" sldId="261"/>
            <ac:picMk id="13" creationId="{FD2ED154-E873-4AAD-ABF6-DC2C7717252C}"/>
          </ac:picMkLst>
        </pc:picChg>
        <pc:picChg chg="add del">
          <ac:chgData name="Iva Vlastelica" userId="df65263e-89a4-4493-9220-5d5fbf6240fd" providerId="ADAL" clId="{303EF694-4F35-4A08-8B41-31B9AB026C58}" dt="2021-12-03T08:15:26.085" v="1969" actId="478"/>
          <ac:picMkLst>
            <pc:docMk/>
            <pc:sldMk cId="2564913244" sldId="261"/>
            <ac:picMk id="16" creationId="{C8355D4B-21C0-4556-B98C-2B604FD8E29F}"/>
          </ac:picMkLst>
        </pc:picChg>
        <pc:picChg chg="add del mod">
          <ac:chgData name="Iva Vlastelica" userId="df65263e-89a4-4493-9220-5d5fbf6240fd" providerId="ADAL" clId="{303EF694-4F35-4A08-8B41-31B9AB026C58}" dt="2021-12-06T14:28:42.101" v="4556"/>
          <ac:picMkLst>
            <pc:docMk/>
            <pc:sldMk cId="2564913244" sldId="261"/>
            <ac:picMk id="18" creationId="{0F9ED67B-CED0-4575-93F1-7275B9BD443D}"/>
          </ac:picMkLst>
        </pc:picChg>
      </pc:sldChg>
      <pc:sldChg chg="addSp delSp modSp add del mod delAnim modAnim">
        <pc:chgData name="Iva Vlastelica" userId="df65263e-89a4-4493-9220-5d5fbf6240fd" providerId="ADAL" clId="{303EF694-4F35-4A08-8B41-31B9AB026C58}" dt="2021-12-03T09:33:53.140" v="2346" actId="2696"/>
        <pc:sldMkLst>
          <pc:docMk/>
          <pc:sldMk cId="1943406005" sldId="262"/>
        </pc:sldMkLst>
        <pc:spChg chg="mod">
          <ac:chgData name="Iva Vlastelica" userId="df65263e-89a4-4493-9220-5d5fbf6240fd" providerId="ADAL" clId="{303EF694-4F35-4A08-8B41-31B9AB026C58}" dt="2021-12-03T09:30:25.554" v="2310" actId="20577"/>
          <ac:spMkLst>
            <pc:docMk/>
            <pc:sldMk cId="1943406005" sldId="262"/>
            <ac:spMk id="3" creationId="{68C9D469-F9D1-475D-A327-2F4BA6A1FAF5}"/>
          </ac:spMkLst>
        </pc:spChg>
        <pc:spChg chg="add mod">
          <ac:chgData name="Iva Vlastelica" userId="df65263e-89a4-4493-9220-5d5fbf6240fd" providerId="ADAL" clId="{303EF694-4F35-4A08-8B41-31B9AB026C58}" dt="2021-12-02T08:23:40.689" v="1504"/>
          <ac:spMkLst>
            <pc:docMk/>
            <pc:sldMk cId="1943406005" sldId="262"/>
            <ac:spMk id="7" creationId="{A6A55146-76D3-46A3-9567-F5A112567EAC}"/>
          </ac:spMkLst>
        </pc:spChg>
        <pc:spChg chg="add mod">
          <ac:chgData name="Iva Vlastelica" userId="df65263e-89a4-4493-9220-5d5fbf6240fd" providerId="ADAL" clId="{303EF694-4F35-4A08-8B41-31B9AB026C58}" dt="2021-12-02T11:36:51.406" v="1629" actId="14100"/>
          <ac:spMkLst>
            <pc:docMk/>
            <pc:sldMk cId="1943406005" sldId="262"/>
            <ac:spMk id="9" creationId="{929FA157-F87E-4161-A98D-D908359605DF}"/>
          </ac:spMkLst>
        </pc:spChg>
        <pc:spChg chg="add mod">
          <ac:chgData name="Iva Vlastelica" userId="df65263e-89a4-4493-9220-5d5fbf6240fd" providerId="ADAL" clId="{303EF694-4F35-4A08-8B41-31B9AB026C58}" dt="2021-12-02T11:35:41.238" v="1587" actId="404"/>
          <ac:spMkLst>
            <pc:docMk/>
            <pc:sldMk cId="1943406005" sldId="262"/>
            <ac:spMk id="10" creationId="{AF62FEDF-9FAA-45A8-B50A-1649A3C50F0B}"/>
          </ac:spMkLst>
        </pc:spChg>
        <pc:spChg chg="add mod">
          <ac:chgData name="Iva Vlastelica" userId="df65263e-89a4-4493-9220-5d5fbf6240fd" providerId="ADAL" clId="{303EF694-4F35-4A08-8B41-31B9AB026C58}" dt="2021-12-02T11:42:22.725" v="1639" actId="1076"/>
          <ac:spMkLst>
            <pc:docMk/>
            <pc:sldMk cId="1943406005" sldId="262"/>
            <ac:spMk id="11" creationId="{02082EC5-BEA9-492D-8CEA-941144EE8038}"/>
          </ac:spMkLst>
        </pc:spChg>
        <pc:spChg chg="add mod">
          <ac:chgData name="Iva Vlastelica" userId="df65263e-89a4-4493-9220-5d5fbf6240fd" providerId="ADAL" clId="{303EF694-4F35-4A08-8B41-31B9AB026C58}" dt="2021-12-02T11:35:41.238" v="1587" actId="404"/>
          <ac:spMkLst>
            <pc:docMk/>
            <pc:sldMk cId="1943406005" sldId="262"/>
            <ac:spMk id="12" creationId="{EC001B48-AEF0-4EDD-9A68-8FA5AC0E7CB1}"/>
          </ac:spMkLst>
        </pc:spChg>
        <pc:spChg chg="add mod">
          <ac:chgData name="Iva Vlastelica" userId="df65263e-89a4-4493-9220-5d5fbf6240fd" providerId="ADAL" clId="{303EF694-4F35-4A08-8B41-31B9AB026C58}" dt="2021-12-02T11:36:59.926" v="1630" actId="14100"/>
          <ac:spMkLst>
            <pc:docMk/>
            <pc:sldMk cId="1943406005" sldId="262"/>
            <ac:spMk id="13" creationId="{FA1C582E-13F6-4091-BEE1-94B4C89AACC9}"/>
          </ac:spMkLst>
        </pc:spChg>
        <pc:spChg chg="add del mod">
          <ac:chgData name="Iva Vlastelica" userId="df65263e-89a4-4493-9220-5d5fbf6240fd" providerId="ADAL" clId="{303EF694-4F35-4A08-8B41-31B9AB026C58}" dt="2021-12-03T09:32:26.629" v="2335" actId="478"/>
          <ac:spMkLst>
            <pc:docMk/>
            <pc:sldMk cId="1943406005" sldId="262"/>
            <ac:spMk id="14" creationId="{49B68DD6-099E-4BF0-BDDE-019481B77B4E}"/>
          </ac:spMkLst>
        </pc:spChg>
        <pc:picChg chg="add mod modCrop">
          <ac:chgData name="Iva Vlastelica" userId="df65263e-89a4-4493-9220-5d5fbf6240fd" providerId="ADAL" clId="{303EF694-4F35-4A08-8B41-31B9AB026C58}" dt="2021-12-02T11:42:16.421" v="1638" actId="14100"/>
          <ac:picMkLst>
            <pc:docMk/>
            <pc:sldMk cId="1943406005" sldId="262"/>
            <ac:picMk id="8" creationId="{7DEFEF0E-6AD7-49B9-B039-7A7687729641}"/>
          </ac:picMkLst>
        </pc:picChg>
        <pc:picChg chg="del">
          <ac:chgData name="Iva Vlastelica" userId="df65263e-89a4-4493-9220-5d5fbf6240fd" providerId="ADAL" clId="{303EF694-4F35-4A08-8B41-31B9AB026C58}" dt="2021-11-30T12:09:08.406" v="1095" actId="478"/>
          <ac:picMkLst>
            <pc:docMk/>
            <pc:sldMk cId="1943406005" sldId="262"/>
            <ac:picMk id="10" creationId="{1B8FDEBE-186C-487B-978B-70E8A43991C6}"/>
          </ac:picMkLst>
        </pc:picChg>
        <pc:picChg chg="del">
          <ac:chgData name="Iva Vlastelica" userId="df65263e-89a4-4493-9220-5d5fbf6240fd" providerId="ADAL" clId="{303EF694-4F35-4A08-8B41-31B9AB026C58}" dt="2021-11-30T12:09:14.293" v="1099" actId="478"/>
          <ac:picMkLst>
            <pc:docMk/>
            <pc:sldMk cId="1943406005" sldId="262"/>
            <ac:picMk id="11" creationId="{CD4B6069-58B3-4A76-B848-F4093BA0E8D8}"/>
          </ac:picMkLst>
        </pc:picChg>
      </pc:sldChg>
      <pc:sldChg chg="new del">
        <pc:chgData name="Iva Vlastelica" userId="df65263e-89a4-4493-9220-5d5fbf6240fd" providerId="ADAL" clId="{303EF694-4F35-4A08-8B41-31B9AB026C58}" dt="2021-11-30T12:09:01.709" v="1093" actId="680"/>
        <pc:sldMkLst>
          <pc:docMk/>
          <pc:sldMk cId="4020063687" sldId="262"/>
        </pc:sldMkLst>
      </pc:sldChg>
      <pc:sldChg chg="addSp delSp modSp add del mod addAnim delAnim modAnim delCm modNotes modNotesTx">
        <pc:chgData name="Iva Vlastelica" userId="df65263e-89a4-4493-9220-5d5fbf6240fd" providerId="ADAL" clId="{303EF694-4F35-4A08-8B41-31B9AB026C58}" dt="2021-12-08T08:41:58.047" v="4764" actId="1592"/>
        <pc:sldMkLst>
          <pc:docMk/>
          <pc:sldMk cId="3924353235" sldId="263"/>
        </pc:sldMkLst>
        <pc:spChg chg="add del">
          <ac:chgData name="Iva Vlastelica" userId="df65263e-89a4-4493-9220-5d5fbf6240fd" providerId="ADAL" clId="{303EF694-4F35-4A08-8B41-31B9AB026C58}" dt="2021-12-06T12:07:47.242" v="4013" actId="11529"/>
          <ac:spMkLst>
            <pc:docMk/>
            <pc:sldMk cId="3924353235" sldId="263"/>
            <ac:spMk id="2" creationId="{389B927F-2A37-4B33-94DF-FFA5812E30F8}"/>
          </ac:spMkLst>
        </pc:spChg>
        <pc:spChg chg="del">
          <ac:chgData name="Iva Vlastelica" userId="df65263e-89a4-4493-9220-5d5fbf6240fd" providerId="ADAL" clId="{303EF694-4F35-4A08-8B41-31B9AB026C58}" dt="2021-12-03T10:02:37.281" v="2388" actId="478"/>
          <ac:spMkLst>
            <pc:docMk/>
            <pc:sldMk cId="3924353235" sldId="263"/>
            <ac:spMk id="2" creationId="{E378A225-C527-47EE-BDFC-36B373E61743}"/>
          </ac:spMkLst>
        </pc:spChg>
        <pc:spChg chg="add del">
          <ac:chgData name="Iva Vlastelica" userId="df65263e-89a4-4493-9220-5d5fbf6240fd" providerId="ADAL" clId="{303EF694-4F35-4A08-8B41-31B9AB026C58}" dt="2021-12-06T12:07:58.546" v="4015" actId="11529"/>
          <ac:spMkLst>
            <pc:docMk/>
            <pc:sldMk cId="3924353235" sldId="263"/>
            <ac:spMk id="3" creationId="{510EB418-CD50-4F42-93C7-F99C093D721C}"/>
          </ac:spMkLst>
        </pc:spChg>
        <pc:spChg chg="add del">
          <ac:chgData name="Iva Vlastelica" userId="df65263e-89a4-4493-9220-5d5fbf6240fd" providerId="ADAL" clId="{303EF694-4F35-4A08-8B41-31B9AB026C58}" dt="2021-12-06T12:08:14.921" v="4017" actId="11529"/>
          <ac:spMkLst>
            <pc:docMk/>
            <pc:sldMk cId="3924353235" sldId="263"/>
            <ac:spMk id="4" creationId="{12E87B2B-F29B-4C9E-A9AE-088B0754EAA3}"/>
          </ac:spMkLst>
        </pc:spChg>
        <pc:spChg chg="add del mod">
          <ac:chgData name="Iva Vlastelica" userId="df65263e-89a4-4493-9220-5d5fbf6240fd" providerId="ADAL" clId="{303EF694-4F35-4A08-8B41-31B9AB026C58}" dt="2021-12-03T10:02:40.677" v="2390" actId="478"/>
          <ac:spMkLst>
            <pc:docMk/>
            <pc:sldMk cId="3924353235" sldId="263"/>
            <ac:spMk id="4" creationId="{31DBC5D7-551E-49CA-BCC5-830B856DB578}"/>
          </ac:spMkLst>
        </pc:spChg>
        <pc:spChg chg="del mod">
          <ac:chgData name="Iva Vlastelica" userId="df65263e-89a4-4493-9220-5d5fbf6240fd" providerId="ADAL" clId="{303EF694-4F35-4A08-8B41-31B9AB026C58}" dt="2021-12-02T12:42:35.586" v="1713" actId="478"/>
          <ac:spMkLst>
            <pc:docMk/>
            <pc:sldMk cId="3924353235" sldId="263"/>
            <ac:spMk id="7" creationId="{269BFF46-8E96-4E61-8852-E5C0E733580B}"/>
          </ac:spMkLst>
        </pc:spChg>
        <pc:spChg chg="add del mod">
          <ac:chgData name="Iva Vlastelica" userId="df65263e-89a4-4493-9220-5d5fbf6240fd" providerId="ADAL" clId="{303EF694-4F35-4A08-8B41-31B9AB026C58}" dt="2021-12-06T14:28:42.101" v="4556"/>
          <ac:spMkLst>
            <pc:docMk/>
            <pc:sldMk cId="3924353235" sldId="263"/>
            <ac:spMk id="7" creationId="{9BE96694-CA71-4B9A-B2BB-AFA21C942633}"/>
          </ac:spMkLst>
        </pc:spChg>
        <pc:spChg chg="add del">
          <ac:chgData name="Iva Vlastelica" userId="df65263e-89a4-4493-9220-5d5fbf6240fd" providerId="ADAL" clId="{303EF694-4F35-4A08-8B41-31B9AB026C58}" dt="2021-12-06T12:48:08.223" v="4283" actId="11529"/>
          <ac:spMkLst>
            <pc:docMk/>
            <pc:sldMk cId="3924353235" sldId="263"/>
            <ac:spMk id="9" creationId="{E30974D2-8DC1-4EEB-8FA1-0355012B0E82}"/>
          </ac:spMkLst>
        </pc:spChg>
        <pc:spChg chg="del">
          <ac:chgData name="Iva Vlastelica" userId="df65263e-89a4-4493-9220-5d5fbf6240fd" providerId="ADAL" clId="{303EF694-4F35-4A08-8B41-31B9AB026C58}" dt="2021-12-02T12:42:37.015" v="1714" actId="478"/>
          <ac:spMkLst>
            <pc:docMk/>
            <pc:sldMk cId="3924353235" sldId="263"/>
            <ac:spMk id="10" creationId="{5877896E-E059-437E-8B06-85A8DC281164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3924353235" sldId="263"/>
            <ac:spMk id="13" creationId="{0AB1A01C-726B-484E-98DF-0FA5AEF0665B}"/>
          </ac:spMkLst>
        </pc:spChg>
        <pc:spChg chg="del mod">
          <ac:chgData name="Iva Vlastelica" userId="df65263e-89a4-4493-9220-5d5fbf6240fd" providerId="ADAL" clId="{303EF694-4F35-4A08-8B41-31B9AB026C58}" dt="2021-12-02T12:43:03.755" v="1715" actId="478"/>
          <ac:spMkLst>
            <pc:docMk/>
            <pc:sldMk cId="3924353235" sldId="263"/>
            <ac:spMk id="13" creationId="{A1946DBE-E7B7-42CB-ABC5-8B9F14661D03}"/>
          </ac:spMkLst>
        </pc:spChg>
        <pc:spChg chg="add del mod">
          <ac:chgData name="Iva Vlastelica" userId="df65263e-89a4-4493-9220-5d5fbf6240fd" providerId="ADAL" clId="{303EF694-4F35-4A08-8B41-31B9AB026C58}" dt="2021-12-02T13:10:41.906" v="1786" actId="478"/>
          <ac:spMkLst>
            <pc:docMk/>
            <pc:sldMk cId="3924353235" sldId="263"/>
            <ac:spMk id="14" creationId="{8F73C44A-123A-4594-AB86-DEEEBFC8F38A}"/>
          </ac:spMkLst>
        </pc:spChg>
        <pc:spChg chg="add del mod">
          <ac:chgData name="Iva Vlastelica" userId="df65263e-89a4-4493-9220-5d5fbf6240fd" providerId="ADAL" clId="{303EF694-4F35-4A08-8B41-31B9AB026C58}" dt="2021-12-02T13:10:40.380" v="1785" actId="478"/>
          <ac:spMkLst>
            <pc:docMk/>
            <pc:sldMk cId="3924353235" sldId="263"/>
            <ac:spMk id="15" creationId="{BF9C757A-993E-464E-8BF8-446145D30D70}"/>
          </ac:spMkLst>
        </pc:spChg>
        <pc:spChg chg="add del mod">
          <ac:chgData name="Iva Vlastelica" userId="df65263e-89a4-4493-9220-5d5fbf6240fd" providerId="ADAL" clId="{303EF694-4F35-4A08-8B41-31B9AB026C58}" dt="2021-12-06T13:08:13.041" v="4355" actId="478"/>
          <ac:spMkLst>
            <pc:docMk/>
            <pc:sldMk cId="3924353235" sldId="263"/>
            <ac:spMk id="16" creationId="{9D816C94-7DF2-4C3F-B1DB-3C735A0C13FD}"/>
          </ac:spMkLst>
        </pc:spChg>
        <pc:spChg chg="add del mod">
          <ac:chgData name="Iva Vlastelica" userId="df65263e-89a4-4493-9220-5d5fbf6240fd" providerId="ADAL" clId="{303EF694-4F35-4A08-8B41-31B9AB026C58}" dt="2021-12-06T13:08:12.419" v="4354" actId="478"/>
          <ac:spMkLst>
            <pc:docMk/>
            <pc:sldMk cId="3924353235" sldId="263"/>
            <ac:spMk id="17" creationId="{47AB91EA-0063-4D4F-9897-110A45A59BA0}"/>
          </ac:spMkLst>
        </pc:spChg>
        <pc:spChg chg="add del">
          <ac:chgData name="Iva Vlastelica" userId="df65263e-89a4-4493-9220-5d5fbf6240fd" providerId="ADAL" clId="{303EF694-4F35-4A08-8B41-31B9AB026C58}" dt="2021-12-02T13:09:11.015" v="1765" actId="11529"/>
          <ac:spMkLst>
            <pc:docMk/>
            <pc:sldMk cId="3924353235" sldId="263"/>
            <ac:spMk id="18" creationId="{0B201B98-AA80-4C63-9BC4-C1D301CB1A7B}"/>
          </ac:spMkLst>
        </pc:spChg>
        <pc:spChg chg="add del mod">
          <ac:chgData name="Iva Vlastelica" userId="df65263e-89a4-4493-9220-5d5fbf6240fd" providerId="ADAL" clId="{303EF694-4F35-4A08-8B41-31B9AB026C58}" dt="2021-12-06T13:08:06.433" v="4352" actId="478"/>
          <ac:spMkLst>
            <pc:docMk/>
            <pc:sldMk cId="3924353235" sldId="263"/>
            <ac:spMk id="18" creationId="{A1173D9F-CF64-40BA-AD61-DA3F18DCC8D3}"/>
          </ac:spMkLst>
        </pc:spChg>
        <pc:spChg chg="add del mod">
          <ac:chgData name="Iva Vlastelica" userId="df65263e-89a4-4493-9220-5d5fbf6240fd" providerId="ADAL" clId="{303EF694-4F35-4A08-8B41-31B9AB026C58}" dt="2021-12-06T12:53:57.974" v="4303"/>
          <ac:spMkLst>
            <pc:docMk/>
            <pc:sldMk cId="3924353235" sldId="263"/>
            <ac:spMk id="19" creationId="{35A533F3-DFA7-45D3-9DF4-FB6EB6F93325}"/>
          </ac:spMkLst>
        </pc:spChg>
        <pc:spChg chg="add del mod">
          <ac:chgData name="Iva Vlastelica" userId="df65263e-89a4-4493-9220-5d5fbf6240fd" providerId="ADAL" clId="{303EF694-4F35-4A08-8B41-31B9AB026C58}" dt="2021-12-02T13:10:22.092" v="1778" actId="478"/>
          <ac:spMkLst>
            <pc:docMk/>
            <pc:sldMk cId="3924353235" sldId="263"/>
            <ac:spMk id="19" creationId="{743AD9FD-C27E-4E95-9055-8206ED479D72}"/>
          </ac:spMkLst>
        </pc:spChg>
        <pc:spChg chg="add del mod">
          <ac:chgData name="Iva Vlastelica" userId="df65263e-89a4-4493-9220-5d5fbf6240fd" providerId="ADAL" clId="{303EF694-4F35-4A08-8B41-31B9AB026C58}" dt="2021-12-06T13:08:31.661" v="4362" actId="478"/>
          <ac:spMkLst>
            <pc:docMk/>
            <pc:sldMk cId="3924353235" sldId="263"/>
            <ac:spMk id="20" creationId="{1CFFD3CE-82FC-4DF6-B71A-848F54EA9265}"/>
          </ac:spMkLst>
        </pc:spChg>
        <pc:spChg chg="add del mod">
          <ac:chgData name="Iva Vlastelica" userId="df65263e-89a4-4493-9220-5d5fbf6240fd" providerId="ADAL" clId="{303EF694-4F35-4A08-8B41-31B9AB026C58}" dt="2021-12-06T13:08:30.156" v="4361" actId="478"/>
          <ac:spMkLst>
            <pc:docMk/>
            <pc:sldMk cId="3924353235" sldId="263"/>
            <ac:spMk id="22" creationId="{6EF45795-F54D-43B4-AAF2-F6E1B0A15BA8}"/>
          </ac:spMkLst>
        </pc:spChg>
        <pc:spChg chg="add del mod">
          <ac:chgData name="Iva Vlastelica" userId="df65263e-89a4-4493-9220-5d5fbf6240fd" providerId="ADAL" clId="{303EF694-4F35-4A08-8B41-31B9AB026C58}" dt="2021-12-06T12:56:25.886" v="4321" actId="478"/>
          <ac:spMkLst>
            <pc:docMk/>
            <pc:sldMk cId="3924353235" sldId="263"/>
            <ac:spMk id="23" creationId="{350064F4-3D63-4D3B-ACFB-FA8892F59490}"/>
          </ac:spMkLst>
        </pc:spChg>
        <pc:spChg chg="add del mod ord">
          <ac:chgData name="Iva Vlastelica" userId="df65263e-89a4-4493-9220-5d5fbf6240fd" providerId="ADAL" clId="{303EF694-4F35-4A08-8B41-31B9AB026C58}" dt="2021-12-06T13:08:13.904" v="4356" actId="478"/>
          <ac:spMkLst>
            <pc:docMk/>
            <pc:sldMk cId="3924353235" sldId="263"/>
            <ac:spMk id="24" creationId="{DB6F97E6-36E7-4BDD-AE53-9AD976480CDE}"/>
          </ac:spMkLst>
        </pc:spChg>
        <pc:spChg chg="add del mod ord">
          <ac:chgData name="Iva Vlastelica" userId="df65263e-89a4-4493-9220-5d5fbf6240fd" providerId="ADAL" clId="{303EF694-4F35-4A08-8B41-31B9AB026C58}" dt="2021-12-06T13:08:11.464" v="4353" actId="478"/>
          <ac:spMkLst>
            <pc:docMk/>
            <pc:sldMk cId="3924353235" sldId="263"/>
            <ac:spMk id="26" creationId="{81772BD3-B839-4AE3-87D6-D96998576FAB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3924353235" sldId="263"/>
            <ac:spMk id="28" creationId="{4FDC62D5-A046-4FA9-BACF-50D3B83897E8}"/>
          </ac:spMkLst>
        </pc:spChg>
        <pc:spChg chg="add del mod">
          <ac:chgData name="Iva Vlastelica" userId="df65263e-89a4-4493-9220-5d5fbf6240fd" providerId="ADAL" clId="{303EF694-4F35-4A08-8B41-31B9AB026C58}" dt="2021-12-06T13:08:23.290" v="4359" actId="478"/>
          <ac:spMkLst>
            <pc:docMk/>
            <pc:sldMk cId="3924353235" sldId="263"/>
            <ac:spMk id="30" creationId="{4E700A4E-B29E-404F-A77A-BFD46368580C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3924353235" sldId="263"/>
            <ac:spMk id="31" creationId="{928BEEB7-54A3-4291-8193-3D075D8D340E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3924353235" sldId="263"/>
            <ac:spMk id="32" creationId="{4FDD1198-6365-47E5-A0AD-EB3B42FE2645}"/>
          </ac:spMkLst>
        </pc:spChg>
        <pc:picChg chg="del">
          <ac:chgData name="Iva Vlastelica" userId="df65263e-89a4-4493-9220-5d5fbf6240fd" providerId="ADAL" clId="{303EF694-4F35-4A08-8B41-31B9AB026C58}" dt="2021-12-02T12:42:28.365" v="1707" actId="478"/>
          <ac:picMkLst>
            <pc:docMk/>
            <pc:sldMk cId="3924353235" sldId="263"/>
            <ac:picMk id="4" creationId="{55563AA0-ABB4-4805-8E9F-ABFB1F8B19BC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3924353235" sldId="263"/>
            <ac:picMk id="5" creationId="{4E9997D2-05C9-4AF8-900F-21124E27ED85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3924353235" sldId="263"/>
            <ac:picMk id="6" creationId="{DD83D4CA-9B4C-4DDC-80DC-5C2B07305BC0}"/>
          </ac:picMkLst>
        </pc:picChg>
        <pc:picChg chg="add del mod">
          <ac:chgData name="Iva Vlastelica" userId="df65263e-89a4-4493-9220-5d5fbf6240fd" providerId="ADAL" clId="{303EF694-4F35-4A08-8B41-31B9AB026C58}" dt="2021-12-06T14:28:42.101" v="4556"/>
          <ac:picMkLst>
            <pc:docMk/>
            <pc:sldMk cId="3924353235" sldId="263"/>
            <ac:picMk id="8" creationId="{C8755FDE-BC7F-4FDC-8ED0-22F07F682D03}"/>
          </ac:picMkLst>
        </pc:picChg>
        <pc:picChg chg="del mod">
          <ac:chgData name="Iva Vlastelica" userId="df65263e-89a4-4493-9220-5d5fbf6240fd" providerId="ADAL" clId="{303EF694-4F35-4A08-8B41-31B9AB026C58}" dt="2021-12-02T12:42:32.673" v="1711" actId="478"/>
          <ac:picMkLst>
            <pc:docMk/>
            <pc:sldMk cId="3924353235" sldId="263"/>
            <ac:picMk id="9" creationId="{7EBC2A2D-B015-4606-847A-5556ABA1A81D}"/>
          </ac:picMkLst>
        </pc:picChg>
        <pc:picChg chg="add del mod">
          <ac:chgData name="Iva Vlastelica" userId="df65263e-89a4-4493-9220-5d5fbf6240fd" providerId="ADAL" clId="{303EF694-4F35-4A08-8B41-31B9AB026C58}" dt="2021-12-02T13:10:23.238" v="1779" actId="478"/>
          <ac:picMkLst>
            <pc:docMk/>
            <pc:sldMk cId="3924353235" sldId="263"/>
            <ac:picMk id="12" creationId="{A2A8DE95-2D30-45AA-9006-096E18DCABB0}"/>
          </ac:picMkLst>
        </pc:picChg>
        <pc:picChg chg="add del mod">
          <ac:chgData name="Iva Vlastelica" userId="df65263e-89a4-4493-9220-5d5fbf6240fd" providerId="ADAL" clId="{303EF694-4F35-4A08-8B41-31B9AB026C58}" dt="2021-12-02T13:10:34.485" v="1782" actId="478"/>
          <ac:picMkLst>
            <pc:docMk/>
            <pc:sldMk cId="3924353235" sldId="263"/>
            <ac:picMk id="17" creationId="{E6F0748F-4508-4727-BB8A-7924E48A2FD1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3924353235" sldId="263"/>
            <ac:picMk id="21" creationId="{83BC2693-8273-480C-9FA5-A4C9064BBCE0}"/>
          </ac:picMkLst>
        </pc:picChg>
        <pc:picChg chg="add del mod">
          <ac:chgData name="Iva Vlastelica" userId="df65263e-89a4-4493-9220-5d5fbf6240fd" providerId="ADAL" clId="{303EF694-4F35-4A08-8B41-31B9AB026C58}" dt="2021-12-02T13:33:27.887" v="1809" actId="478"/>
          <ac:picMkLst>
            <pc:docMk/>
            <pc:sldMk cId="3924353235" sldId="263"/>
            <ac:picMk id="23" creationId="{CA3063A4-6DA7-46DD-8A9D-CB4479CC65E4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3924353235" sldId="263"/>
            <ac:picMk id="25" creationId="{EA771C71-038E-4C87-8F7F-F65D4E4BDA5F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3924353235" sldId="263"/>
            <ac:picMk id="27" creationId="{B4AECE66-B05B-4077-9A12-3C08F805F9AA}"/>
          </ac:picMkLst>
        </pc:picChg>
        <pc:picChg chg="add del mod">
          <ac:chgData name="Iva Vlastelica" userId="df65263e-89a4-4493-9220-5d5fbf6240fd" providerId="ADAL" clId="{303EF694-4F35-4A08-8B41-31B9AB026C58}" dt="2021-12-06T13:08:28.465" v="4360" actId="478"/>
          <ac:picMkLst>
            <pc:docMk/>
            <pc:sldMk cId="3924353235" sldId="263"/>
            <ac:picMk id="29" creationId="{5A22F210-3650-4657-9519-49FC078D4EE7}"/>
          </ac:picMkLst>
        </pc:picChg>
      </pc:sldChg>
      <pc:sldChg chg="addSp delSp modSp add mod addAnim delAnim modAnim delCm modNotes modNotesTx">
        <pc:chgData name="Iva Vlastelica" userId="df65263e-89a4-4493-9220-5d5fbf6240fd" providerId="ADAL" clId="{303EF694-4F35-4A08-8B41-31B9AB026C58}" dt="2021-12-08T14:16:47.083" v="4769" actId="20577"/>
        <pc:sldMkLst>
          <pc:docMk/>
          <pc:sldMk cId="1654908380" sldId="264"/>
        </pc:sldMkLst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1654908380" sldId="264"/>
            <ac:spMk id="2" creationId="{E378A225-C527-47EE-BDFC-36B373E61743}"/>
          </ac:spMkLst>
        </pc:spChg>
        <pc:spChg chg="add del mod">
          <ac:chgData name="Iva Vlastelica" userId="df65263e-89a4-4493-9220-5d5fbf6240fd" providerId="ADAL" clId="{303EF694-4F35-4A08-8B41-31B9AB026C58}" dt="2021-12-06T13:14:21.819" v="4407" actId="478"/>
          <ac:spMkLst>
            <pc:docMk/>
            <pc:sldMk cId="1654908380" sldId="264"/>
            <ac:spMk id="3" creationId="{B0CECD6F-AFF4-4883-A453-A211449F0BA1}"/>
          </ac:spMkLst>
        </pc:spChg>
        <pc:spChg chg="add mod ord">
          <ac:chgData name="Iva Vlastelica" userId="df65263e-89a4-4493-9220-5d5fbf6240fd" providerId="ADAL" clId="{303EF694-4F35-4A08-8B41-31B9AB026C58}" dt="2021-12-06T14:28:42.101" v="4556"/>
          <ac:spMkLst>
            <pc:docMk/>
            <pc:sldMk cId="1654908380" sldId="264"/>
            <ac:spMk id="9" creationId="{AF715DA0-7228-4B26-A46D-D4358A451B6C}"/>
          </ac:spMkLst>
        </pc:spChg>
        <pc:spChg chg="del">
          <ac:chgData name="Iva Vlastelica" userId="df65263e-89a4-4493-9220-5d5fbf6240fd" providerId="ADAL" clId="{303EF694-4F35-4A08-8B41-31B9AB026C58}" dt="2021-12-03T08:31:02.502" v="2005" actId="478"/>
          <ac:spMkLst>
            <pc:docMk/>
            <pc:sldMk cId="1654908380" sldId="264"/>
            <ac:spMk id="14" creationId="{D3E43781-2964-496D-BAC4-31C77DBD2A79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1654908380" sldId="264"/>
            <ac:spMk id="15" creationId="{16628767-C3FF-4FCC-ACD0-BD1681EF54A4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1654908380" sldId="264"/>
            <ac:spMk id="16" creationId="{4F1B8911-3620-49FA-8CF2-16565918CAEA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1654908380" sldId="264"/>
            <ac:spMk id="17" creationId="{DC890A69-B88F-4FC1-8252-98835F08DE04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1654908380" sldId="264"/>
            <ac:spMk id="18" creationId="{9C336093-796D-4A47-9B8E-F04335ED079D}"/>
          </ac:spMkLst>
        </pc:spChg>
        <pc:spChg chg="add del mod ord">
          <ac:chgData name="Iva Vlastelica" userId="df65263e-89a4-4493-9220-5d5fbf6240fd" providerId="ADAL" clId="{303EF694-4F35-4A08-8B41-31B9AB026C58}" dt="2021-12-06T13:20:17.650" v="4423" actId="478"/>
          <ac:spMkLst>
            <pc:docMk/>
            <pc:sldMk cId="1654908380" sldId="264"/>
            <ac:spMk id="24" creationId="{17AA27A1-C630-4EC4-BA56-C2B07C562A54}"/>
          </ac:spMkLst>
        </pc:spChg>
        <pc:picChg chg="add del mod">
          <ac:chgData name="Iva Vlastelica" userId="df65263e-89a4-4493-9220-5d5fbf6240fd" providerId="ADAL" clId="{303EF694-4F35-4A08-8B41-31B9AB026C58}" dt="2021-12-03T08:35:51.429" v="2018" actId="478"/>
          <ac:picMkLst>
            <pc:docMk/>
            <pc:sldMk cId="1654908380" sldId="264"/>
            <ac:picMk id="4" creationId="{C6D0B95F-F6D5-4ADE-BB34-BFA97CBF6C3D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1654908380" sldId="264"/>
            <ac:picMk id="5" creationId="{4E9997D2-05C9-4AF8-900F-21124E27ED85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1654908380" sldId="264"/>
            <ac:picMk id="6" creationId="{DD83D4CA-9B4C-4DDC-80DC-5C2B07305BC0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1654908380" sldId="264"/>
            <ac:picMk id="8" creationId="{8026053B-5B80-41B6-9D62-32C7AF5C8356}"/>
          </ac:picMkLst>
        </pc:picChg>
        <pc:picChg chg="add del mod modCrop">
          <ac:chgData name="Iva Vlastelica" userId="df65263e-89a4-4493-9220-5d5fbf6240fd" providerId="ADAL" clId="{303EF694-4F35-4A08-8B41-31B9AB026C58}" dt="2021-12-03T08:52:14.050" v="2077" actId="478"/>
          <ac:picMkLst>
            <pc:docMk/>
            <pc:sldMk cId="1654908380" sldId="264"/>
            <ac:picMk id="11" creationId="{933A9B53-0242-4D81-85E2-9DFFC3E23810}"/>
          </ac:picMkLst>
        </pc:picChg>
        <pc:picChg chg="del">
          <ac:chgData name="Iva Vlastelica" userId="df65263e-89a4-4493-9220-5d5fbf6240fd" providerId="ADAL" clId="{303EF694-4F35-4A08-8B41-31B9AB026C58}" dt="2021-12-03T08:31:01.209" v="2004" actId="478"/>
          <ac:picMkLst>
            <pc:docMk/>
            <pc:sldMk cId="1654908380" sldId="264"/>
            <ac:picMk id="13" creationId="{FD2ED154-E873-4AAD-ABF6-DC2C7717252C}"/>
          </ac:picMkLst>
        </pc:picChg>
        <pc:picChg chg="del">
          <ac:chgData name="Iva Vlastelica" userId="df65263e-89a4-4493-9220-5d5fbf6240fd" providerId="ADAL" clId="{303EF694-4F35-4A08-8B41-31B9AB026C58}" dt="2021-12-03T08:31:00.002" v="2003" actId="478"/>
          <ac:picMkLst>
            <pc:docMk/>
            <pc:sldMk cId="1654908380" sldId="264"/>
            <ac:picMk id="18" creationId="{0F9ED67B-CED0-4575-93F1-7275B9BD443D}"/>
          </ac:picMkLst>
        </pc:picChg>
        <pc:picChg chg="add del mod">
          <ac:chgData name="Iva Vlastelica" userId="df65263e-89a4-4493-9220-5d5fbf6240fd" providerId="ADAL" clId="{303EF694-4F35-4A08-8B41-31B9AB026C58}" dt="2021-12-03T09:04:39.155" v="2083" actId="478"/>
          <ac:picMkLst>
            <pc:docMk/>
            <pc:sldMk cId="1654908380" sldId="264"/>
            <ac:picMk id="19" creationId="{9FB1140C-7553-4C10-A3F6-410E507D2EE1}"/>
          </ac:picMkLst>
        </pc:picChg>
        <pc:picChg chg="add del mod">
          <ac:chgData name="Iva Vlastelica" userId="df65263e-89a4-4493-9220-5d5fbf6240fd" providerId="ADAL" clId="{303EF694-4F35-4A08-8B41-31B9AB026C58}" dt="2021-12-03T11:31:46.524" v="3111" actId="21"/>
          <ac:picMkLst>
            <pc:docMk/>
            <pc:sldMk cId="1654908380" sldId="264"/>
            <ac:picMk id="23" creationId="{D284EA56-74FE-4B15-AED3-7C0420DF63E0}"/>
          </ac:picMkLst>
        </pc:picChg>
        <pc:picChg chg="add del mod">
          <ac:chgData name="Iva Vlastelica" userId="df65263e-89a4-4493-9220-5d5fbf6240fd" providerId="ADAL" clId="{303EF694-4F35-4A08-8B41-31B9AB026C58}" dt="2021-12-03T11:30:48.357" v="3107" actId="21"/>
          <ac:picMkLst>
            <pc:docMk/>
            <pc:sldMk cId="1654908380" sldId="264"/>
            <ac:picMk id="26" creationId="{8F81AA20-F619-438C-B787-F729E9D96D5E}"/>
          </ac:picMkLst>
        </pc:picChg>
        <pc:picChg chg="add del mod">
          <ac:chgData name="Iva Vlastelica" userId="df65263e-89a4-4493-9220-5d5fbf6240fd" providerId="ADAL" clId="{303EF694-4F35-4A08-8B41-31B9AB026C58}" dt="2021-12-06T13:20:18.993" v="4424" actId="478"/>
          <ac:picMkLst>
            <pc:docMk/>
            <pc:sldMk cId="1654908380" sldId="264"/>
            <ac:picMk id="30" creationId="{BF58B566-6A14-4CE0-856B-3E1ACB4D0058}"/>
          </ac:picMkLst>
        </pc:picChg>
        <pc:picChg chg="add del mod">
          <ac:chgData name="Iva Vlastelica" userId="df65263e-89a4-4493-9220-5d5fbf6240fd" providerId="ADAL" clId="{303EF694-4F35-4A08-8B41-31B9AB026C58}" dt="2021-12-03T11:33:16.859" v="3133"/>
          <ac:picMkLst>
            <pc:docMk/>
            <pc:sldMk cId="1654908380" sldId="264"/>
            <ac:picMk id="31" creationId="{24059910-196C-464C-BC30-3E81C1F51521}"/>
          </ac:picMkLst>
        </pc:picChg>
        <pc:picChg chg="add del mod">
          <ac:chgData name="Iva Vlastelica" userId="df65263e-89a4-4493-9220-5d5fbf6240fd" providerId="ADAL" clId="{303EF694-4F35-4A08-8B41-31B9AB026C58}" dt="2021-12-06T13:18:58.120" v="4416" actId="478"/>
          <ac:picMkLst>
            <pc:docMk/>
            <pc:sldMk cId="1654908380" sldId="264"/>
            <ac:picMk id="32" creationId="{05C8051F-BB2A-4B64-A737-F418FD598741}"/>
          </ac:picMkLst>
        </pc:picChg>
        <pc:cxnChg chg="add mod">
          <ac:chgData name="Iva Vlastelica" userId="df65263e-89a4-4493-9220-5d5fbf6240fd" providerId="ADAL" clId="{303EF694-4F35-4A08-8B41-31B9AB026C58}" dt="2021-12-06T14:28:42.101" v="4556"/>
          <ac:cxnSpMkLst>
            <pc:docMk/>
            <pc:sldMk cId="1654908380" sldId="264"/>
            <ac:cxnSpMk id="21" creationId="{5967813A-5830-4C1E-89EB-1583DAE01AF8}"/>
          </ac:cxnSpMkLst>
        </pc:cxnChg>
        <pc:cxnChg chg="add del mod">
          <ac:chgData name="Iva Vlastelica" userId="df65263e-89a4-4493-9220-5d5fbf6240fd" providerId="ADAL" clId="{303EF694-4F35-4A08-8B41-31B9AB026C58}" dt="2021-12-03T11:28:10.210" v="3097" actId="11529"/>
          <ac:cxnSpMkLst>
            <pc:docMk/>
            <pc:sldMk cId="1654908380" sldId="264"/>
            <ac:cxnSpMk id="28" creationId="{AAF1301D-8CD9-40AA-ACCD-02768AB643D9}"/>
          </ac:cxnSpMkLst>
        </pc:cxnChg>
      </pc:sldChg>
      <pc:sldChg chg="addSp delSp modSp add mod delAnim modAnim modNotes">
        <pc:chgData name="Iva Vlastelica" userId="df65263e-89a4-4493-9220-5d5fbf6240fd" providerId="ADAL" clId="{303EF694-4F35-4A08-8B41-31B9AB026C58}" dt="2021-12-06T14:28:42.101" v="4556"/>
        <pc:sldMkLst>
          <pc:docMk/>
          <pc:sldMk cId="933103676" sldId="265"/>
        </pc:sldMkLst>
        <pc:spChg chg="del mod">
          <ac:chgData name="Iva Vlastelica" userId="df65263e-89a4-4493-9220-5d5fbf6240fd" providerId="ADAL" clId="{303EF694-4F35-4A08-8B41-31B9AB026C58}" dt="2021-12-03T09:27:26.533" v="2269" actId="478"/>
          <ac:spMkLst>
            <pc:docMk/>
            <pc:sldMk cId="933103676" sldId="265"/>
            <ac:spMk id="3" creationId="{68C9D469-F9D1-475D-A327-2F4BA6A1FAF5}"/>
          </ac:spMkLst>
        </pc:spChg>
        <pc:spChg chg="del">
          <ac:chgData name="Iva Vlastelica" userId="df65263e-89a4-4493-9220-5d5fbf6240fd" providerId="ADAL" clId="{303EF694-4F35-4A08-8B41-31B9AB026C58}" dt="2021-12-03T09:27:31.108" v="2272" actId="478"/>
          <ac:spMkLst>
            <pc:docMk/>
            <pc:sldMk cId="933103676" sldId="265"/>
            <ac:spMk id="4" creationId="{5F4895FF-D247-4881-BD20-74D3364607FD}"/>
          </ac:spMkLst>
        </pc:spChg>
        <pc:spChg chg="add del mod">
          <ac:chgData name="Iva Vlastelica" userId="df65263e-89a4-4493-9220-5d5fbf6240fd" providerId="ADAL" clId="{303EF694-4F35-4A08-8B41-31B9AB026C58}" dt="2021-12-03T09:27:28.173" v="2270" actId="478"/>
          <ac:spMkLst>
            <pc:docMk/>
            <pc:sldMk cId="933103676" sldId="265"/>
            <ac:spMk id="7" creationId="{01DA53C7-0BDF-4238-953E-3C389D61B87E}"/>
          </ac:spMkLst>
        </pc:spChg>
        <pc:spChg chg="del">
          <ac:chgData name="Iva Vlastelica" userId="df65263e-89a4-4493-9220-5d5fbf6240fd" providerId="ADAL" clId="{303EF694-4F35-4A08-8B41-31B9AB026C58}" dt="2021-12-03T09:27:32.408" v="2273" actId="478"/>
          <ac:spMkLst>
            <pc:docMk/>
            <pc:sldMk cId="933103676" sldId="265"/>
            <ac:spMk id="8" creationId="{CB487E5B-3D24-4245-A668-8C807E4E3558}"/>
          </ac:spMkLst>
        </pc:spChg>
        <pc:spChg chg="del">
          <ac:chgData name="Iva Vlastelica" userId="df65263e-89a4-4493-9220-5d5fbf6240fd" providerId="ADAL" clId="{303EF694-4F35-4A08-8B41-31B9AB026C58}" dt="2021-12-03T09:27:29.578" v="2271" actId="478"/>
          <ac:spMkLst>
            <pc:docMk/>
            <pc:sldMk cId="933103676" sldId="265"/>
            <ac:spMk id="9" creationId="{4B2FFD27-97B2-472D-8AAD-787399FB8DAB}"/>
          </ac:spMkLst>
        </pc:spChg>
        <pc:spChg chg="add del mod">
          <ac:chgData name="Iva Vlastelica" userId="df65263e-89a4-4493-9220-5d5fbf6240fd" providerId="ADAL" clId="{303EF694-4F35-4A08-8B41-31B9AB026C58}" dt="2021-12-03T09:30:17.471" v="2295" actId="478"/>
          <ac:spMkLst>
            <pc:docMk/>
            <pc:sldMk cId="933103676" sldId="265"/>
            <ac:spMk id="14" creationId="{209ED83A-AE4C-480B-9ACD-513CE997D0DC}"/>
          </ac:spMkLst>
        </pc:spChg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933103676" sldId="265"/>
            <ac:spMk id="15" creationId="{79CBF8A0-A92E-4CBF-B56E-62A9F5E339EE}"/>
          </ac:spMkLst>
        </pc:spChg>
        <pc:spChg chg="add del mod">
          <ac:chgData name="Iva Vlastelica" userId="df65263e-89a4-4493-9220-5d5fbf6240fd" providerId="ADAL" clId="{303EF694-4F35-4A08-8B41-31B9AB026C58}" dt="2021-12-03T09:30:34.822" v="2311" actId="478"/>
          <ac:spMkLst>
            <pc:docMk/>
            <pc:sldMk cId="933103676" sldId="265"/>
            <ac:spMk id="16" creationId="{F62563E8-6C3C-4555-BB99-A27D0FCFFDBA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933103676" sldId="265"/>
            <ac:spMk id="17" creationId="{735904CF-D524-4C37-B494-96ECB1355035}"/>
          </ac:spMkLst>
        </pc:spChg>
        <pc:spChg chg="add del mod">
          <ac:chgData name="Iva Vlastelica" userId="df65263e-89a4-4493-9220-5d5fbf6240fd" providerId="ADAL" clId="{303EF694-4F35-4A08-8B41-31B9AB026C58}" dt="2021-12-06T12:41:53.988" v="4259" actId="478"/>
          <ac:spMkLst>
            <pc:docMk/>
            <pc:sldMk cId="933103676" sldId="265"/>
            <ac:spMk id="18" creationId="{BE52AF15-8625-4231-965B-28DE2ADC8832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933103676" sldId="265"/>
            <ac:spMk id="19" creationId="{437D3697-F8BE-4C4D-A16E-67691E73055F}"/>
          </ac:spMkLst>
        </pc:spChg>
        <pc:spChg chg="add del mod">
          <ac:chgData name="Iva Vlastelica" userId="df65263e-89a4-4493-9220-5d5fbf6240fd" providerId="ADAL" clId="{303EF694-4F35-4A08-8B41-31B9AB026C58}" dt="2021-12-06T12:42:00.988" v="4261" actId="478"/>
          <ac:spMkLst>
            <pc:docMk/>
            <pc:sldMk cId="933103676" sldId="265"/>
            <ac:spMk id="20" creationId="{5DF76440-1A08-4B08-AED2-4B80E79543FC}"/>
          </ac:spMkLst>
        </pc:spChg>
        <pc:spChg chg="add del mod">
          <ac:chgData name="Iva Vlastelica" userId="df65263e-89a4-4493-9220-5d5fbf6240fd" providerId="ADAL" clId="{303EF694-4F35-4A08-8B41-31B9AB026C58}" dt="2021-12-06T12:41:55.564" v="4260" actId="478"/>
          <ac:spMkLst>
            <pc:docMk/>
            <pc:sldMk cId="933103676" sldId="265"/>
            <ac:spMk id="21" creationId="{D8100166-32EB-4121-BD88-CFFC6FC6F55A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933103676" sldId="265"/>
            <ac:spMk id="22" creationId="{AA8C8E6B-AEF2-40F7-9AD8-0E30EEFF0F22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933103676" sldId="265"/>
            <ac:spMk id="23" creationId="{07931DDF-1F9D-42E5-AD01-AD39C45E8305}"/>
          </ac:spMkLst>
        </pc:sp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933103676" sldId="265"/>
            <ac:picMk id="5" creationId="{4E9997D2-05C9-4AF8-900F-21124E27ED85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933103676" sldId="265"/>
            <ac:picMk id="6" creationId="{DD83D4CA-9B4C-4DDC-80DC-5C2B07305BC0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933103676" sldId="265"/>
            <ac:picMk id="11" creationId="{4E5A9D3E-4421-4370-BDDB-C4CC45D0CC54}"/>
          </ac:picMkLst>
        </pc:picChg>
        <pc:picChg chg="del">
          <ac:chgData name="Iva Vlastelica" userId="df65263e-89a4-4493-9220-5d5fbf6240fd" providerId="ADAL" clId="{303EF694-4F35-4A08-8B41-31B9AB026C58}" dt="2021-12-03T09:27:33.636" v="2274" actId="478"/>
          <ac:picMkLst>
            <pc:docMk/>
            <pc:sldMk cId="933103676" sldId="265"/>
            <ac:picMk id="12" creationId="{32EA92B1-C717-4871-A932-8B492997C53F}"/>
          </ac:picMkLst>
        </pc:picChg>
        <pc:cxnChg chg="add mod">
          <ac:chgData name="Iva Vlastelica" userId="df65263e-89a4-4493-9220-5d5fbf6240fd" providerId="ADAL" clId="{303EF694-4F35-4A08-8B41-31B9AB026C58}" dt="2021-12-06T14:28:42.101" v="4556"/>
          <ac:cxnSpMkLst>
            <pc:docMk/>
            <pc:sldMk cId="933103676" sldId="265"/>
            <ac:cxnSpMk id="25" creationId="{B18C634A-6B79-48EE-ADE2-41216EF28FF5}"/>
          </ac:cxnSpMkLst>
        </pc:cxnChg>
      </pc:sldChg>
      <pc:sldChg chg="addSp delSp modSp add mod addAnim delAnim modAnim modNotes">
        <pc:chgData name="Iva Vlastelica" userId="df65263e-89a4-4493-9220-5d5fbf6240fd" providerId="ADAL" clId="{303EF694-4F35-4A08-8B41-31B9AB026C58}" dt="2021-12-06T14:28:42.101" v="4556"/>
        <pc:sldMkLst>
          <pc:docMk/>
          <pc:sldMk cId="2902177193" sldId="266"/>
        </pc:sldMkLst>
        <pc:spChg chg="add del mod">
          <ac:chgData name="Iva Vlastelica" userId="df65263e-89a4-4493-9220-5d5fbf6240fd" providerId="ADAL" clId="{303EF694-4F35-4A08-8B41-31B9AB026C58}" dt="2021-12-06T12:41:50.945" v="4258" actId="478"/>
          <ac:spMkLst>
            <pc:docMk/>
            <pc:sldMk cId="2902177193" sldId="266"/>
            <ac:spMk id="2" creationId="{7D4D2336-21E1-424D-981B-DE0A24545115}"/>
          </ac:spMkLst>
        </pc:spChg>
        <pc:spChg chg="add del mod ord">
          <ac:chgData name="Iva Vlastelica" userId="df65263e-89a4-4493-9220-5d5fbf6240fd" providerId="ADAL" clId="{303EF694-4F35-4A08-8B41-31B9AB026C58}" dt="2021-12-06T12:41:48.888" v="4257" actId="478"/>
          <ac:spMkLst>
            <pc:docMk/>
            <pc:sldMk cId="2902177193" sldId="266"/>
            <ac:spMk id="3" creationId="{B619B30A-A2B2-444E-B81B-F767F03A1469}"/>
          </ac:spMkLst>
        </pc:spChg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2902177193" sldId="266"/>
            <ac:spMk id="15" creationId="{79CBF8A0-A92E-4CBF-B56E-62A9F5E339EE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2902177193" sldId="266"/>
            <ac:spMk id="16" creationId="{749B6AC5-F952-4811-999C-4644E6DE572F}"/>
          </ac:spMkLst>
        </pc:spChg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2902177193" sldId="266"/>
            <ac:spMk id="17" creationId="{735904CF-D524-4C37-B494-96ECB1355035}"/>
          </ac:spMkLst>
        </pc:spChg>
        <pc:spChg chg="del">
          <ac:chgData name="Iva Vlastelica" userId="df65263e-89a4-4493-9220-5d5fbf6240fd" providerId="ADAL" clId="{303EF694-4F35-4A08-8B41-31B9AB026C58}" dt="2021-12-06T12:41:43.835" v="4255" actId="478"/>
          <ac:spMkLst>
            <pc:docMk/>
            <pc:sldMk cId="2902177193" sldId="266"/>
            <ac:spMk id="18" creationId="{BE52AF15-8625-4231-965B-28DE2ADC8832}"/>
          </ac:spMkLst>
        </pc:spChg>
        <pc:spChg chg="del">
          <ac:chgData name="Iva Vlastelica" userId="df65263e-89a4-4493-9220-5d5fbf6240fd" providerId="ADAL" clId="{303EF694-4F35-4A08-8B41-31B9AB026C58}" dt="2021-12-06T12:42:16.124" v="4264" actId="478"/>
          <ac:spMkLst>
            <pc:docMk/>
            <pc:sldMk cId="2902177193" sldId="266"/>
            <ac:spMk id="19" creationId="{437D3697-F8BE-4C4D-A16E-67691E73055F}"/>
          </ac:spMkLst>
        </pc:spChg>
        <pc:spChg chg="del">
          <ac:chgData name="Iva Vlastelica" userId="df65263e-89a4-4493-9220-5d5fbf6240fd" providerId="ADAL" clId="{303EF694-4F35-4A08-8B41-31B9AB026C58}" dt="2021-12-06T12:42:17.491" v="4265" actId="478"/>
          <ac:spMkLst>
            <pc:docMk/>
            <pc:sldMk cId="2902177193" sldId="266"/>
            <ac:spMk id="20" creationId="{5DF76440-1A08-4B08-AED2-4B80E79543FC}"/>
          </ac:spMkLst>
        </pc:spChg>
        <pc:spChg chg="del">
          <ac:chgData name="Iva Vlastelica" userId="df65263e-89a4-4493-9220-5d5fbf6240fd" providerId="ADAL" clId="{303EF694-4F35-4A08-8B41-31B9AB026C58}" dt="2021-12-06T12:41:45.380" v="4256" actId="478"/>
          <ac:spMkLst>
            <pc:docMk/>
            <pc:sldMk cId="2902177193" sldId="266"/>
            <ac:spMk id="21" creationId="{D8100166-32EB-4121-BD88-CFFC6FC6F55A}"/>
          </ac:spMkLst>
        </pc:spChg>
        <pc:spChg chg="del mod ord">
          <ac:chgData name="Iva Vlastelica" userId="df65263e-89a4-4493-9220-5d5fbf6240fd" providerId="ADAL" clId="{303EF694-4F35-4A08-8B41-31B9AB026C58}" dt="2021-12-06T09:56:58.507" v="4008" actId="478"/>
          <ac:spMkLst>
            <pc:docMk/>
            <pc:sldMk cId="2902177193" sldId="266"/>
            <ac:spMk id="22" creationId="{AA8C8E6B-AEF2-40F7-9AD8-0E30EEFF0F22}"/>
          </ac:spMkLst>
        </pc:spChg>
        <pc:spChg chg="del mod ord">
          <ac:chgData name="Iva Vlastelica" userId="df65263e-89a4-4493-9220-5d5fbf6240fd" providerId="ADAL" clId="{303EF694-4F35-4A08-8B41-31B9AB026C58}" dt="2021-12-06T09:57:03.205" v="4011" actId="478"/>
          <ac:spMkLst>
            <pc:docMk/>
            <pc:sldMk cId="2902177193" sldId="266"/>
            <ac:spMk id="23" creationId="{07931DDF-1F9D-42E5-AD01-AD39C45E8305}"/>
          </ac:spMkLst>
        </pc:spChg>
        <pc:picChg chg="add del">
          <ac:chgData name="Iva Vlastelica" userId="df65263e-89a4-4493-9220-5d5fbf6240fd" providerId="ADAL" clId="{303EF694-4F35-4A08-8B41-31B9AB026C58}" dt="2021-12-03T09:37:59.151" v="2369" actId="22"/>
          <ac:picMkLst>
            <pc:docMk/>
            <pc:sldMk cId="2902177193" sldId="266"/>
            <ac:picMk id="3" creationId="{AE9B33A3-F8F6-46EB-B482-EC564B8B3C71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2902177193" sldId="266"/>
            <ac:picMk id="5" creationId="{4E9997D2-05C9-4AF8-900F-21124E27ED85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2902177193" sldId="266"/>
            <ac:picMk id="6" creationId="{DD83D4CA-9B4C-4DDC-80DC-5C2B07305BC0}"/>
          </ac:picMkLst>
        </pc:picChg>
        <pc:picChg chg="add del mod ord">
          <ac:chgData name="Iva Vlastelica" userId="df65263e-89a4-4493-9220-5d5fbf6240fd" providerId="ADAL" clId="{303EF694-4F35-4A08-8B41-31B9AB026C58}" dt="2021-12-06T14:28:42.101" v="4556"/>
          <ac:picMkLst>
            <pc:docMk/>
            <pc:sldMk cId="2902177193" sldId="266"/>
            <ac:picMk id="7" creationId="{2F4390D7-5861-494E-A1DF-82B5ADF83D7B}"/>
          </ac:picMkLst>
        </pc:picChg>
        <pc:picChg chg="add del">
          <ac:chgData name="Iva Vlastelica" userId="df65263e-89a4-4493-9220-5d5fbf6240fd" providerId="ADAL" clId="{303EF694-4F35-4A08-8B41-31B9AB026C58}" dt="2021-12-03T09:38:34.750" v="2378" actId="478"/>
          <ac:picMkLst>
            <pc:docMk/>
            <pc:sldMk cId="2902177193" sldId="266"/>
            <ac:picMk id="11" creationId="{4E5A9D3E-4421-4370-BDDB-C4CC45D0CC54}"/>
          </ac:picMkLst>
        </pc:picChg>
        <pc:cxnChg chg="mod ord">
          <ac:chgData name="Iva Vlastelica" userId="df65263e-89a4-4493-9220-5d5fbf6240fd" providerId="ADAL" clId="{303EF694-4F35-4A08-8B41-31B9AB026C58}" dt="2021-12-06T14:28:42.101" v="4556"/>
          <ac:cxnSpMkLst>
            <pc:docMk/>
            <pc:sldMk cId="2902177193" sldId="266"/>
            <ac:cxnSpMk id="25" creationId="{B18C634A-6B79-48EE-ADE2-41216EF28FF5}"/>
          </ac:cxnSpMkLst>
        </pc:cxnChg>
      </pc:sldChg>
      <pc:sldChg chg="addSp delSp modSp add mod delAnim modAnim delCm modNotes modNotesTx">
        <pc:chgData name="Iva Vlastelica" userId="df65263e-89a4-4493-9220-5d5fbf6240fd" providerId="ADAL" clId="{303EF694-4F35-4A08-8B41-31B9AB026C58}" dt="2021-12-08T14:17:08.344" v="4772" actId="20577"/>
        <pc:sldMkLst>
          <pc:docMk/>
          <pc:sldMk cId="3275862890" sldId="267"/>
        </pc:sldMkLst>
        <pc:spChg chg="add del mod">
          <ac:chgData name="Iva Vlastelica" userId="df65263e-89a4-4493-9220-5d5fbf6240fd" providerId="ADAL" clId="{303EF694-4F35-4A08-8B41-31B9AB026C58}" dt="2021-12-03T10:08:18.833" v="2453" actId="478"/>
          <ac:spMkLst>
            <pc:docMk/>
            <pc:sldMk cId="3275862890" sldId="267"/>
            <ac:spMk id="3" creationId="{794016B1-A6EC-4B81-840A-9C974CF81DCF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3275862890" sldId="267"/>
            <ac:spMk id="13" creationId="{C809A507-D037-4230-9D81-BD0C35F88E5D}"/>
          </ac:spMkLst>
        </pc:spChg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3275862890" sldId="267"/>
            <ac:spMk id="15" creationId="{79CBF8A0-A92E-4CBF-B56E-62A9F5E339EE}"/>
          </ac:spMkLst>
        </pc:spChg>
        <pc:spChg chg="del">
          <ac:chgData name="Iva Vlastelica" userId="df65263e-89a4-4493-9220-5d5fbf6240fd" providerId="ADAL" clId="{303EF694-4F35-4A08-8B41-31B9AB026C58}" dt="2021-12-03T10:08:15.082" v="2450" actId="478"/>
          <ac:spMkLst>
            <pc:docMk/>
            <pc:sldMk cId="3275862890" sldId="267"/>
            <ac:spMk id="17" creationId="{735904CF-D524-4C37-B494-96ECB1355035}"/>
          </ac:spMkLst>
        </pc:spChg>
        <pc:spChg chg="del mod">
          <ac:chgData name="Iva Vlastelica" userId="df65263e-89a4-4493-9220-5d5fbf6240fd" providerId="ADAL" clId="{303EF694-4F35-4A08-8B41-31B9AB026C58}" dt="2021-12-03T10:08:20.273" v="2455" actId="478"/>
          <ac:spMkLst>
            <pc:docMk/>
            <pc:sldMk cId="3275862890" sldId="267"/>
            <ac:spMk id="18" creationId="{BE52AF15-8625-4231-965B-28DE2ADC8832}"/>
          </ac:spMkLst>
        </pc:spChg>
        <pc:spChg chg="del mod">
          <ac:chgData name="Iva Vlastelica" userId="df65263e-89a4-4493-9220-5d5fbf6240fd" providerId="ADAL" clId="{303EF694-4F35-4A08-8B41-31B9AB026C58}" dt="2021-12-03T10:08:17.162" v="2452" actId="478"/>
          <ac:spMkLst>
            <pc:docMk/>
            <pc:sldMk cId="3275862890" sldId="267"/>
            <ac:spMk id="19" creationId="{437D3697-F8BE-4C4D-A16E-67691E73055F}"/>
          </ac:spMkLst>
        </pc:spChg>
        <pc:spChg chg="del">
          <ac:chgData name="Iva Vlastelica" userId="df65263e-89a4-4493-9220-5d5fbf6240fd" providerId="ADAL" clId="{303EF694-4F35-4A08-8B41-31B9AB026C58}" dt="2021-12-03T10:08:22.682" v="2456" actId="478"/>
          <ac:spMkLst>
            <pc:docMk/>
            <pc:sldMk cId="3275862890" sldId="267"/>
            <ac:spMk id="20" creationId="{5DF76440-1A08-4B08-AED2-4B80E79543FC}"/>
          </ac:spMkLst>
        </pc:spChg>
        <pc:spChg chg="del">
          <ac:chgData name="Iva Vlastelica" userId="df65263e-89a4-4493-9220-5d5fbf6240fd" providerId="ADAL" clId="{303EF694-4F35-4A08-8B41-31B9AB026C58}" dt="2021-12-03T10:08:24.105" v="2457" actId="478"/>
          <ac:spMkLst>
            <pc:docMk/>
            <pc:sldMk cId="3275862890" sldId="267"/>
            <ac:spMk id="21" creationId="{D8100166-32EB-4121-BD88-CFFC6FC6F55A}"/>
          </ac:spMkLst>
        </pc:spChg>
        <pc:spChg chg="del">
          <ac:chgData name="Iva Vlastelica" userId="df65263e-89a4-4493-9220-5d5fbf6240fd" providerId="ADAL" clId="{303EF694-4F35-4A08-8B41-31B9AB026C58}" dt="2021-12-03T10:08:12.345" v="2447" actId="478"/>
          <ac:spMkLst>
            <pc:docMk/>
            <pc:sldMk cId="3275862890" sldId="267"/>
            <ac:spMk id="22" creationId="{AA8C8E6B-AEF2-40F7-9AD8-0E30EEFF0F22}"/>
          </ac:spMkLst>
        </pc:spChg>
        <pc:spChg chg="del">
          <ac:chgData name="Iva Vlastelica" userId="df65263e-89a4-4493-9220-5d5fbf6240fd" providerId="ADAL" clId="{303EF694-4F35-4A08-8B41-31B9AB026C58}" dt="2021-12-03T10:08:13.016" v="2448" actId="478"/>
          <ac:spMkLst>
            <pc:docMk/>
            <pc:sldMk cId="3275862890" sldId="267"/>
            <ac:spMk id="23" creationId="{07931DDF-1F9D-42E5-AD01-AD39C45E8305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3275862890" sldId="267"/>
            <ac:spMk id="24" creationId="{21D549F1-F692-4EFE-B06E-93D087D8B999}"/>
          </ac:spMkLst>
        </pc:sp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3275862890" sldId="267"/>
            <ac:picMk id="5" creationId="{4E9997D2-05C9-4AF8-900F-21124E27ED85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3275862890" sldId="267"/>
            <ac:picMk id="6" creationId="{DD83D4CA-9B4C-4DDC-80DC-5C2B07305BC0}"/>
          </ac:picMkLst>
        </pc:picChg>
        <pc:picChg chg="del">
          <ac:chgData name="Iva Vlastelica" userId="df65263e-89a4-4493-9220-5d5fbf6240fd" providerId="ADAL" clId="{303EF694-4F35-4A08-8B41-31B9AB026C58}" dt="2021-12-03T10:08:11.702" v="2446" actId="478"/>
          <ac:picMkLst>
            <pc:docMk/>
            <pc:sldMk cId="3275862890" sldId="267"/>
            <ac:picMk id="7" creationId="{2F4390D7-5861-494E-A1DF-82B5ADF83D7B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3275862890" sldId="267"/>
            <ac:picMk id="8" creationId="{881E1938-B50D-46D2-8C22-BA71B50D8130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3275862890" sldId="267"/>
            <ac:picMk id="10" creationId="{76E15A4B-8037-4674-9F7E-0EED9FE99DC7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3275862890" sldId="267"/>
            <ac:picMk id="12" creationId="{44F56BAE-1DF1-41F2-9502-17A61B7C68B6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3275862890" sldId="267"/>
            <ac:picMk id="16" creationId="{EF6DF77A-9014-4647-B9C0-4CCF77082C3E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3275862890" sldId="267"/>
            <ac:picMk id="27" creationId="{92E52C3A-2827-438F-B078-C3E200298D94}"/>
          </ac:picMkLst>
        </pc:picChg>
        <pc:cxnChg chg="del">
          <ac:chgData name="Iva Vlastelica" userId="df65263e-89a4-4493-9220-5d5fbf6240fd" providerId="ADAL" clId="{303EF694-4F35-4A08-8B41-31B9AB026C58}" dt="2021-12-03T10:08:13.961" v="2449" actId="478"/>
          <ac:cxnSpMkLst>
            <pc:docMk/>
            <pc:sldMk cId="3275862890" sldId="267"/>
            <ac:cxnSpMk id="25" creationId="{B18C634A-6B79-48EE-ADE2-41216EF28FF5}"/>
          </ac:cxnSpMkLst>
        </pc:cxnChg>
      </pc:sldChg>
      <pc:sldChg chg="addSp delSp modSp add mod delAnim modNotes modNotesTx">
        <pc:chgData name="Iva Vlastelica" userId="df65263e-89a4-4493-9220-5d5fbf6240fd" providerId="ADAL" clId="{303EF694-4F35-4A08-8B41-31B9AB026C58}" dt="2021-12-08T14:17:12.092" v="4773" actId="20577"/>
        <pc:sldMkLst>
          <pc:docMk/>
          <pc:sldMk cId="3963010510" sldId="268"/>
        </pc:sldMkLst>
        <pc:spChg chg="del">
          <ac:chgData name="Iva Vlastelica" userId="df65263e-89a4-4493-9220-5d5fbf6240fd" providerId="ADAL" clId="{303EF694-4F35-4A08-8B41-31B9AB026C58}" dt="2021-12-03T10:32:47.699" v="2562" actId="478"/>
          <ac:spMkLst>
            <pc:docMk/>
            <pc:sldMk cId="3963010510" sldId="268"/>
            <ac:spMk id="13" creationId="{C809A507-D037-4230-9D81-BD0C35F88E5D}"/>
          </ac:spMkLst>
        </pc:spChg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3963010510" sldId="268"/>
            <ac:spMk id="15" creationId="{79CBF8A0-A92E-4CBF-B56E-62A9F5E339EE}"/>
          </ac:spMkLst>
        </pc:spChg>
        <pc:spChg chg="del">
          <ac:chgData name="Iva Vlastelica" userId="df65263e-89a4-4493-9220-5d5fbf6240fd" providerId="ADAL" clId="{303EF694-4F35-4A08-8B41-31B9AB026C58}" dt="2021-12-03T10:32:42.802" v="2559" actId="478"/>
          <ac:spMkLst>
            <pc:docMk/>
            <pc:sldMk cId="3963010510" sldId="268"/>
            <ac:spMk id="24" creationId="{21D549F1-F692-4EFE-B06E-93D087D8B999}"/>
          </ac:spMkLst>
        </pc:sp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3963010510" sldId="268"/>
            <ac:picMk id="3" creationId="{1180247B-4781-458C-B71A-8AB114EEBBFD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3963010510" sldId="268"/>
            <ac:picMk id="5" creationId="{4E9997D2-05C9-4AF8-900F-21124E27ED85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3963010510" sldId="268"/>
            <ac:picMk id="6" creationId="{DD83D4CA-9B4C-4DDC-80DC-5C2B07305BC0}"/>
          </ac:picMkLst>
        </pc:picChg>
        <pc:picChg chg="del">
          <ac:chgData name="Iva Vlastelica" userId="df65263e-89a4-4493-9220-5d5fbf6240fd" providerId="ADAL" clId="{303EF694-4F35-4A08-8B41-31B9AB026C58}" dt="2021-12-03T10:32:49.370" v="2564" actId="478"/>
          <ac:picMkLst>
            <pc:docMk/>
            <pc:sldMk cId="3963010510" sldId="268"/>
            <ac:picMk id="8" creationId="{881E1938-B50D-46D2-8C22-BA71B50D8130}"/>
          </ac:picMkLst>
        </pc:picChg>
        <pc:picChg chg="del">
          <ac:chgData name="Iva Vlastelica" userId="df65263e-89a4-4493-9220-5d5fbf6240fd" providerId="ADAL" clId="{303EF694-4F35-4A08-8B41-31B9AB026C58}" dt="2021-12-03T10:32:48.279" v="2563" actId="478"/>
          <ac:picMkLst>
            <pc:docMk/>
            <pc:sldMk cId="3963010510" sldId="268"/>
            <ac:picMk id="10" creationId="{76E15A4B-8037-4674-9F7E-0EED9FE99DC7}"/>
          </ac:picMkLst>
        </pc:picChg>
        <pc:picChg chg="del">
          <ac:chgData name="Iva Vlastelica" userId="df65263e-89a4-4493-9220-5d5fbf6240fd" providerId="ADAL" clId="{303EF694-4F35-4A08-8B41-31B9AB026C58}" dt="2021-12-03T10:32:46.144" v="2561" actId="478"/>
          <ac:picMkLst>
            <pc:docMk/>
            <pc:sldMk cId="3963010510" sldId="268"/>
            <ac:picMk id="12" creationId="{44F56BAE-1DF1-41F2-9502-17A61B7C68B6}"/>
          </ac:picMkLst>
        </pc:picChg>
        <pc:picChg chg="del">
          <ac:chgData name="Iva Vlastelica" userId="df65263e-89a4-4493-9220-5d5fbf6240fd" providerId="ADAL" clId="{303EF694-4F35-4A08-8B41-31B9AB026C58}" dt="2021-12-03T10:32:43.512" v="2560" actId="478"/>
          <ac:picMkLst>
            <pc:docMk/>
            <pc:sldMk cId="3963010510" sldId="268"/>
            <ac:picMk id="16" creationId="{EF6DF77A-9014-4647-B9C0-4CCF77082C3E}"/>
          </ac:picMkLst>
        </pc:picChg>
        <pc:picChg chg="del">
          <ac:chgData name="Iva Vlastelica" userId="df65263e-89a4-4493-9220-5d5fbf6240fd" providerId="ADAL" clId="{303EF694-4F35-4A08-8B41-31B9AB026C58}" dt="2021-12-03T10:32:41.222" v="2558" actId="478"/>
          <ac:picMkLst>
            <pc:docMk/>
            <pc:sldMk cId="3963010510" sldId="268"/>
            <ac:picMk id="27" creationId="{92E52C3A-2827-438F-B078-C3E200298D94}"/>
          </ac:picMkLst>
        </pc:picChg>
      </pc:sldChg>
      <pc:sldChg chg="addSp delSp modSp add mod delAnim modAnim modNotes modNotesTx">
        <pc:chgData name="Iva Vlastelica" userId="df65263e-89a4-4493-9220-5d5fbf6240fd" providerId="ADAL" clId="{303EF694-4F35-4A08-8B41-31B9AB026C58}" dt="2021-12-08T14:17:17.721" v="4775" actId="6549"/>
        <pc:sldMkLst>
          <pc:docMk/>
          <pc:sldMk cId="621829730" sldId="269"/>
        </pc:sldMkLst>
        <pc:spChg chg="add del mod">
          <ac:chgData name="Iva Vlastelica" userId="df65263e-89a4-4493-9220-5d5fbf6240fd" providerId="ADAL" clId="{303EF694-4F35-4A08-8B41-31B9AB026C58}" dt="2021-12-03T10:48:18.541" v="2866" actId="478"/>
          <ac:spMkLst>
            <pc:docMk/>
            <pc:sldMk cId="621829730" sldId="269"/>
            <ac:spMk id="13" creationId="{0F12DE67-3982-46DA-89CD-B1A13C1613D6}"/>
          </ac:spMkLst>
        </pc:spChg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621829730" sldId="269"/>
            <ac:spMk id="15" creationId="{79CBF8A0-A92E-4CBF-B56E-62A9F5E339EE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621829730" sldId="269"/>
            <ac:spMk id="16" creationId="{F81C945C-2319-4C1D-A305-1D7BADCF9F15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621829730" sldId="269"/>
            <ac:spMk id="17" creationId="{7B20DC66-8F9B-41B4-BEAE-73A51F2052DE}"/>
          </ac:spMkLst>
        </pc:spChg>
        <pc:picChg chg="del">
          <ac:chgData name="Iva Vlastelica" userId="df65263e-89a4-4493-9220-5d5fbf6240fd" providerId="ADAL" clId="{303EF694-4F35-4A08-8B41-31B9AB026C58}" dt="2021-12-03T10:38:06.088" v="2830" actId="478"/>
          <ac:picMkLst>
            <pc:docMk/>
            <pc:sldMk cId="621829730" sldId="269"/>
            <ac:picMk id="3" creationId="{1180247B-4781-458C-B71A-8AB114EEBBFD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621829730" sldId="269"/>
            <ac:picMk id="4" creationId="{075C311D-4996-4D66-A9E6-5020A6A87FAC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621829730" sldId="269"/>
            <ac:picMk id="5" creationId="{4E9997D2-05C9-4AF8-900F-21124E27ED85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621829730" sldId="269"/>
            <ac:picMk id="6" creationId="{DD83D4CA-9B4C-4DDC-80DC-5C2B07305BC0}"/>
          </ac:picMkLst>
        </pc:picChg>
        <pc:cxnChg chg="add mod">
          <ac:chgData name="Iva Vlastelica" userId="df65263e-89a4-4493-9220-5d5fbf6240fd" providerId="ADAL" clId="{303EF694-4F35-4A08-8B41-31B9AB026C58}" dt="2021-12-06T14:28:42.101" v="4556"/>
          <ac:cxnSpMkLst>
            <pc:docMk/>
            <pc:sldMk cId="621829730" sldId="269"/>
            <ac:cxnSpMk id="8" creationId="{69405868-25D7-42E4-AA9D-4BC5D4DABF47}"/>
          </ac:cxnSpMkLst>
        </pc:cxnChg>
        <pc:cxnChg chg="add mod">
          <ac:chgData name="Iva Vlastelica" userId="df65263e-89a4-4493-9220-5d5fbf6240fd" providerId="ADAL" clId="{303EF694-4F35-4A08-8B41-31B9AB026C58}" dt="2021-12-06T14:28:42.101" v="4556"/>
          <ac:cxnSpMkLst>
            <pc:docMk/>
            <pc:sldMk cId="621829730" sldId="269"/>
            <ac:cxnSpMk id="10" creationId="{1570E00A-F33E-454D-B951-901181DA3D37}"/>
          </ac:cxnSpMkLst>
        </pc:cxnChg>
        <pc:cxnChg chg="add del mod">
          <ac:chgData name="Iva Vlastelica" userId="df65263e-89a4-4493-9220-5d5fbf6240fd" providerId="ADAL" clId="{303EF694-4F35-4A08-8B41-31B9AB026C58}" dt="2021-12-03T10:48:04.863" v="2863" actId="478"/>
          <ac:cxnSpMkLst>
            <pc:docMk/>
            <pc:sldMk cId="621829730" sldId="269"/>
            <ac:cxnSpMk id="12" creationId="{1A722287-879D-40B7-8209-7DEF7EB135DA}"/>
          </ac:cxnSpMkLst>
        </pc:cxnChg>
        <pc:cxnChg chg="add del mod">
          <ac:chgData name="Iva Vlastelica" userId="df65263e-89a4-4493-9220-5d5fbf6240fd" providerId="ADAL" clId="{303EF694-4F35-4A08-8B41-31B9AB026C58}" dt="2021-12-03T10:48:03.744" v="2862" actId="478"/>
          <ac:cxnSpMkLst>
            <pc:docMk/>
            <pc:sldMk cId="621829730" sldId="269"/>
            <ac:cxnSpMk id="14" creationId="{B556E059-6625-4573-BC80-1EC944E0242D}"/>
          </ac:cxnSpMkLst>
        </pc:cxnChg>
      </pc:sldChg>
      <pc:sldChg chg="addSp delSp modSp add mod delAnim modAnim modNotes modNotesTx">
        <pc:chgData name="Iva Vlastelica" userId="df65263e-89a4-4493-9220-5d5fbf6240fd" providerId="ADAL" clId="{303EF694-4F35-4A08-8B41-31B9AB026C58}" dt="2021-12-06T14:28:42.101" v="4556"/>
        <pc:sldMkLst>
          <pc:docMk/>
          <pc:sldMk cId="606759585" sldId="270"/>
        </pc:sldMkLst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606759585" sldId="270"/>
            <ac:spMk id="15" creationId="{79CBF8A0-A92E-4CBF-B56E-62A9F5E339EE}"/>
          </ac:spMkLst>
        </pc:spChg>
        <pc:spChg chg="del">
          <ac:chgData name="Iva Vlastelica" userId="df65263e-89a4-4493-9220-5d5fbf6240fd" providerId="ADAL" clId="{303EF694-4F35-4A08-8B41-31B9AB026C58}" dt="2021-12-03T10:50:25.466" v="2967" actId="478"/>
          <ac:spMkLst>
            <pc:docMk/>
            <pc:sldMk cId="606759585" sldId="270"/>
            <ac:spMk id="16" creationId="{F81C945C-2319-4C1D-A305-1D7BADCF9F15}"/>
          </ac:spMkLst>
        </pc:spChg>
        <pc:spChg chg="del">
          <ac:chgData name="Iva Vlastelica" userId="df65263e-89a4-4493-9220-5d5fbf6240fd" providerId="ADAL" clId="{303EF694-4F35-4A08-8B41-31B9AB026C58}" dt="2021-12-03T10:50:27.677" v="2970" actId="478"/>
          <ac:spMkLst>
            <pc:docMk/>
            <pc:sldMk cId="606759585" sldId="270"/>
            <ac:spMk id="17" creationId="{7B20DC66-8F9B-41B4-BEAE-73A51F2052DE}"/>
          </ac:spMkLst>
        </pc:sp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606759585" sldId="270"/>
            <ac:picMk id="3" creationId="{17D7A26D-185E-4F3E-B3E0-9E84CE567F32}"/>
          </ac:picMkLst>
        </pc:picChg>
        <pc:picChg chg="del">
          <ac:chgData name="Iva Vlastelica" userId="df65263e-89a4-4493-9220-5d5fbf6240fd" providerId="ADAL" clId="{303EF694-4F35-4A08-8B41-31B9AB026C58}" dt="2021-12-03T10:50:24.009" v="2966" actId="478"/>
          <ac:picMkLst>
            <pc:docMk/>
            <pc:sldMk cId="606759585" sldId="270"/>
            <ac:picMk id="4" creationId="{075C311D-4996-4D66-A9E6-5020A6A87FAC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606759585" sldId="270"/>
            <ac:picMk id="5" creationId="{4E9997D2-05C9-4AF8-900F-21124E27ED85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606759585" sldId="270"/>
            <ac:picMk id="6" creationId="{DD83D4CA-9B4C-4DDC-80DC-5C2B07305BC0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606759585" sldId="270"/>
            <ac:picMk id="9" creationId="{B44C3F5E-B209-4D30-A47B-5C5E1E8CFDC6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606759585" sldId="270"/>
            <ac:picMk id="12" creationId="{F3EB527A-DF4D-442C-A1F7-4CF10C8F32D6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606759585" sldId="270"/>
            <ac:picMk id="14" creationId="{F00D6DD0-7830-4027-BAC8-018C14141008}"/>
          </ac:picMkLst>
        </pc:picChg>
        <pc:cxnChg chg="del">
          <ac:chgData name="Iva Vlastelica" userId="df65263e-89a4-4493-9220-5d5fbf6240fd" providerId="ADAL" clId="{303EF694-4F35-4A08-8B41-31B9AB026C58}" dt="2021-12-03T10:50:26.023" v="2968" actId="478"/>
          <ac:cxnSpMkLst>
            <pc:docMk/>
            <pc:sldMk cId="606759585" sldId="270"/>
            <ac:cxnSpMk id="8" creationId="{69405868-25D7-42E4-AA9D-4BC5D4DABF47}"/>
          </ac:cxnSpMkLst>
        </pc:cxnChg>
        <pc:cxnChg chg="del">
          <ac:chgData name="Iva Vlastelica" userId="df65263e-89a4-4493-9220-5d5fbf6240fd" providerId="ADAL" clId="{303EF694-4F35-4A08-8B41-31B9AB026C58}" dt="2021-12-03T10:50:26.941" v="2969" actId="478"/>
          <ac:cxnSpMkLst>
            <pc:docMk/>
            <pc:sldMk cId="606759585" sldId="270"/>
            <ac:cxnSpMk id="10" creationId="{1570E00A-F33E-454D-B951-901181DA3D37}"/>
          </ac:cxnSpMkLst>
        </pc:cxnChg>
      </pc:sldChg>
      <pc:sldChg chg="addSp delSp modSp add mod modNotes">
        <pc:chgData name="Iva Vlastelica" userId="df65263e-89a4-4493-9220-5d5fbf6240fd" providerId="ADAL" clId="{303EF694-4F35-4A08-8B41-31B9AB026C58}" dt="2021-12-06T14:28:42.101" v="4556"/>
        <pc:sldMkLst>
          <pc:docMk/>
          <pc:sldMk cId="1597283908" sldId="271"/>
        </pc:sldMkLst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1597283908" sldId="271"/>
            <ac:spMk id="15" creationId="{79CBF8A0-A92E-4CBF-B56E-62A9F5E339EE}"/>
          </ac:spMkLst>
        </pc:spChg>
        <pc:picChg chg="del">
          <ac:chgData name="Iva Vlastelica" userId="df65263e-89a4-4493-9220-5d5fbf6240fd" providerId="ADAL" clId="{303EF694-4F35-4A08-8B41-31B9AB026C58}" dt="2021-12-03T11:19:31.931" v="3060" actId="478"/>
          <ac:picMkLst>
            <pc:docMk/>
            <pc:sldMk cId="1597283908" sldId="271"/>
            <ac:picMk id="3" creationId="{17D7A26D-185E-4F3E-B3E0-9E84CE567F32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1597283908" sldId="271"/>
            <ac:picMk id="4" creationId="{20865FCF-B351-4619-A21B-E6B244102241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1597283908" sldId="271"/>
            <ac:picMk id="5" creationId="{4E9997D2-05C9-4AF8-900F-21124E27ED85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1597283908" sldId="271"/>
            <ac:picMk id="6" creationId="{DD83D4CA-9B4C-4DDC-80DC-5C2B07305BC0}"/>
          </ac:picMkLst>
        </pc:picChg>
        <pc:picChg chg="del">
          <ac:chgData name="Iva Vlastelica" userId="df65263e-89a4-4493-9220-5d5fbf6240fd" providerId="ADAL" clId="{303EF694-4F35-4A08-8B41-31B9AB026C58}" dt="2021-12-03T11:19:31.614" v="3059" actId="478"/>
          <ac:picMkLst>
            <pc:docMk/>
            <pc:sldMk cId="1597283908" sldId="271"/>
            <ac:picMk id="9" creationId="{B44C3F5E-B209-4D30-A47B-5C5E1E8CFDC6}"/>
          </ac:picMkLst>
        </pc:picChg>
        <pc:picChg chg="del">
          <ac:chgData name="Iva Vlastelica" userId="df65263e-89a4-4493-9220-5d5fbf6240fd" providerId="ADAL" clId="{303EF694-4F35-4A08-8B41-31B9AB026C58}" dt="2021-12-03T11:19:31.035" v="3058" actId="478"/>
          <ac:picMkLst>
            <pc:docMk/>
            <pc:sldMk cId="1597283908" sldId="271"/>
            <ac:picMk id="12" creationId="{F3EB527A-DF4D-442C-A1F7-4CF10C8F32D6}"/>
          </ac:picMkLst>
        </pc:picChg>
        <pc:picChg chg="del">
          <ac:chgData name="Iva Vlastelica" userId="df65263e-89a4-4493-9220-5d5fbf6240fd" providerId="ADAL" clId="{303EF694-4F35-4A08-8B41-31B9AB026C58}" dt="2021-12-03T11:19:30.557" v="3057" actId="478"/>
          <ac:picMkLst>
            <pc:docMk/>
            <pc:sldMk cId="1597283908" sldId="271"/>
            <ac:picMk id="14" creationId="{F00D6DD0-7830-4027-BAC8-018C14141008}"/>
          </ac:picMkLst>
        </pc:picChg>
      </pc:sldChg>
      <pc:sldChg chg="addSp delSp modSp add mod modAnim modNotes modNotesTx">
        <pc:chgData name="Iva Vlastelica" userId="df65263e-89a4-4493-9220-5d5fbf6240fd" providerId="ADAL" clId="{303EF694-4F35-4A08-8B41-31B9AB026C58}" dt="2021-12-08T14:16:38.529" v="4768" actId="20577"/>
        <pc:sldMkLst>
          <pc:docMk/>
          <pc:sldMk cId="1863230118" sldId="272"/>
        </pc:sldMkLst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1863230118" sldId="272"/>
            <ac:spMk id="7" creationId="{9BE96694-CA71-4B9A-B2BB-AFA21C942633}"/>
          </ac:spMkLst>
        </pc:spChg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1863230118" sldId="272"/>
            <ac:spMk id="13" creationId="{0AB1A01C-726B-484E-98DF-0FA5AEF0665B}"/>
          </ac:spMkLst>
        </pc:spChg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1863230118" sldId="272"/>
            <ac:spMk id="16" creationId="{9D816C94-7DF2-4C3F-B1DB-3C735A0C13FD}"/>
          </ac:spMkLst>
        </pc:spChg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1863230118" sldId="272"/>
            <ac:spMk id="17" creationId="{47AB91EA-0063-4D4F-9897-110A45A59BA0}"/>
          </ac:spMkLst>
        </pc:spChg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1863230118" sldId="272"/>
            <ac:spMk id="18" creationId="{A1173D9F-CF64-40BA-AD61-DA3F18DCC8D3}"/>
          </ac:spMkLst>
        </pc:spChg>
        <pc:spChg chg="add del mod">
          <ac:chgData name="Iva Vlastelica" userId="df65263e-89a4-4493-9220-5d5fbf6240fd" providerId="ADAL" clId="{303EF694-4F35-4A08-8B41-31B9AB026C58}" dt="2021-12-06T13:10:02.495" v="4377"/>
          <ac:spMkLst>
            <pc:docMk/>
            <pc:sldMk cId="1863230118" sldId="272"/>
            <ac:spMk id="19" creationId="{F6E54B9E-2216-4F7C-AF57-53B28C9240E3}"/>
          </ac:spMkLst>
        </pc:spChg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1863230118" sldId="272"/>
            <ac:spMk id="20" creationId="{1CFFD3CE-82FC-4DF6-B71A-848F54EA9265}"/>
          </ac:spMkLst>
        </pc:spChg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1863230118" sldId="272"/>
            <ac:spMk id="22" creationId="{6EF45795-F54D-43B4-AAF2-F6E1B0A15BA8}"/>
          </ac:spMkLst>
        </pc:spChg>
        <pc:spChg chg="del">
          <ac:chgData name="Iva Vlastelica" userId="df65263e-89a4-4493-9220-5d5fbf6240fd" providerId="ADAL" clId="{303EF694-4F35-4A08-8B41-31B9AB026C58}" dt="2021-12-06T13:11:46.867" v="4391" actId="478"/>
          <ac:spMkLst>
            <pc:docMk/>
            <pc:sldMk cId="1863230118" sldId="272"/>
            <ac:spMk id="24" creationId="{DB6F97E6-36E7-4BDD-AE53-9AD976480CDE}"/>
          </ac:spMkLst>
        </pc:spChg>
        <pc:spChg chg="del">
          <ac:chgData name="Iva Vlastelica" userId="df65263e-89a4-4493-9220-5d5fbf6240fd" providerId="ADAL" clId="{303EF694-4F35-4A08-8B41-31B9AB026C58}" dt="2021-12-06T13:11:47.987" v="4392" actId="478"/>
          <ac:spMkLst>
            <pc:docMk/>
            <pc:sldMk cId="1863230118" sldId="272"/>
            <ac:spMk id="26" creationId="{81772BD3-B839-4AE3-87D6-D96998576FAB}"/>
          </ac:spMkLst>
        </pc:spChg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1863230118" sldId="272"/>
            <ac:spMk id="30" creationId="{4E700A4E-B29E-404F-A77A-BFD46368580C}"/>
          </ac:spMkLst>
        </pc:sp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1863230118" sldId="272"/>
            <ac:picMk id="5" creationId="{4E9997D2-05C9-4AF8-900F-21124E27ED85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1863230118" sldId="272"/>
            <ac:picMk id="6" creationId="{DD83D4CA-9B4C-4DDC-80DC-5C2B07305BC0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1863230118" sldId="272"/>
            <ac:picMk id="8" creationId="{C8755FDE-BC7F-4FDC-8ED0-22F07F682D03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1863230118" sldId="272"/>
            <ac:picMk id="21" creationId="{83BC2693-8273-480C-9FA5-A4C9064BBCE0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1863230118" sldId="272"/>
            <ac:picMk id="25" creationId="{EA771C71-038E-4C87-8F7F-F65D4E4BDA5F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1863230118" sldId="272"/>
            <ac:picMk id="27" creationId="{B4AECE66-B05B-4077-9A12-3C08F805F9AA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1863230118" sldId="272"/>
            <ac:picMk id="29" creationId="{5A22F210-3650-4657-9519-49FC078D4EE7}"/>
          </ac:picMkLst>
        </pc:picChg>
      </pc:sldChg>
      <pc:sldChg chg="addSp delSp modSp add del mod delAnim">
        <pc:chgData name="Iva Vlastelica" userId="df65263e-89a4-4493-9220-5d5fbf6240fd" providerId="ADAL" clId="{303EF694-4F35-4A08-8B41-31B9AB026C58}" dt="2021-12-06T08:10:10.287" v="3948" actId="2696"/>
        <pc:sldMkLst>
          <pc:docMk/>
          <pc:sldMk cId="2237412770" sldId="272"/>
        </pc:sldMkLst>
        <pc:spChg chg="add mod">
          <ac:chgData name="Iva Vlastelica" userId="df65263e-89a4-4493-9220-5d5fbf6240fd" providerId="ADAL" clId="{303EF694-4F35-4A08-8B41-31B9AB026C58}" dt="2021-12-03T14:24:17.659" v="3765" actId="1076"/>
          <ac:spMkLst>
            <pc:docMk/>
            <pc:sldMk cId="2237412770" sldId="272"/>
            <ac:spMk id="3" creationId="{D21422AD-47D6-445D-ABF8-ADF60541025D}"/>
          </ac:spMkLst>
        </pc:spChg>
        <pc:spChg chg="del mod">
          <ac:chgData name="Iva Vlastelica" userId="df65263e-89a4-4493-9220-5d5fbf6240fd" providerId="ADAL" clId="{303EF694-4F35-4A08-8B41-31B9AB026C58}" dt="2021-12-03T14:24:06.792" v="3760" actId="478"/>
          <ac:spMkLst>
            <pc:docMk/>
            <pc:sldMk cId="2237412770" sldId="272"/>
            <ac:spMk id="17" creationId="{735904CF-D524-4C37-B494-96ECB1355035}"/>
          </ac:spMkLst>
        </pc:spChg>
        <pc:spChg chg="del mod">
          <ac:chgData name="Iva Vlastelica" userId="df65263e-89a4-4493-9220-5d5fbf6240fd" providerId="ADAL" clId="{303EF694-4F35-4A08-8B41-31B9AB026C58}" dt="2021-12-03T14:24:19.982" v="3766" actId="478"/>
          <ac:spMkLst>
            <pc:docMk/>
            <pc:sldMk cId="2237412770" sldId="272"/>
            <ac:spMk id="18" creationId="{BE52AF15-8625-4231-965B-28DE2ADC8832}"/>
          </ac:spMkLst>
        </pc:spChg>
        <pc:spChg chg="del mod">
          <ac:chgData name="Iva Vlastelica" userId="df65263e-89a4-4493-9220-5d5fbf6240fd" providerId="ADAL" clId="{303EF694-4F35-4A08-8B41-31B9AB026C58}" dt="2021-12-03T14:24:10.284" v="3762" actId="478"/>
          <ac:spMkLst>
            <pc:docMk/>
            <pc:sldMk cId="2237412770" sldId="272"/>
            <ac:spMk id="19" creationId="{437D3697-F8BE-4C4D-A16E-67691E73055F}"/>
          </ac:spMkLst>
        </pc:spChg>
        <pc:spChg chg="del">
          <ac:chgData name="Iva Vlastelica" userId="df65263e-89a4-4493-9220-5d5fbf6240fd" providerId="ADAL" clId="{303EF694-4F35-4A08-8B41-31B9AB026C58}" dt="2021-12-03T14:24:21.433" v="3767" actId="478"/>
          <ac:spMkLst>
            <pc:docMk/>
            <pc:sldMk cId="2237412770" sldId="272"/>
            <ac:spMk id="20" creationId="{5DF76440-1A08-4B08-AED2-4B80E79543FC}"/>
          </ac:spMkLst>
        </pc:spChg>
        <pc:spChg chg="del">
          <ac:chgData name="Iva Vlastelica" userId="df65263e-89a4-4493-9220-5d5fbf6240fd" providerId="ADAL" clId="{303EF694-4F35-4A08-8B41-31B9AB026C58}" dt="2021-12-03T14:24:23.924" v="3768" actId="478"/>
          <ac:spMkLst>
            <pc:docMk/>
            <pc:sldMk cId="2237412770" sldId="272"/>
            <ac:spMk id="21" creationId="{D8100166-32EB-4121-BD88-CFFC6FC6F55A}"/>
          </ac:spMkLst>
        </pc:spChg>
        <pc:spChg chg="del">
          <ac:chgData name="Iva Vlastelica" userId="df65263e-89a4-4493-9220-5d5fbf6240fd" providerId="ADAL" clId="{303EF694-4F35-4A08-8B41-31B9AB026C58}" dt="2021-12-03T14:24:02.947" v="3757" actId="478"/>
          <ac:spMkLst>
            <pc:docMk/>
            <pc:sldMk cId="2237412770" sldId="272"/>
            <ac:spMk id="22" creationId="{AA8C8E6B-AEF2-40F7-9AD8-0E30EEFF0F22}"/>
          </ac:spMkLst>
        </pc:spChg>
        <pc:spChg chg="del">
          <ac:chgData name="Iva Vlastelica" userId="df65263e-89a4-4493-9220-5d5fbf6240fd" providerId="ADAL" clId="{303EF694-4F35-4A08-8B41-31B9AB026C58}" dt="2021-12-03T14:24:03.649" v="3758" actId="478"/>
          <ac:spMkLst>
            <pc:docMk/>
            <pc:sldMk cId="2237412770" sldId="272"/>
            <ac:spMk id="23" creationId="{07931DDF-1F9D-42E5-AD01-AD39C45E8305}"/>
          </ac:spMkLst>
        </pc:spChg>
        <pc:picChg chg="del">
          <ac:chgData name="Iva Vlastelica" userId="df65263e-89a4-4493-9220-5d5fbf6240fd" providerId="ADAL" clId="{303EF694-4F35-4A08-8B41-31B9AB026C58}" dt="2021-12-03T14:24:00.503" v="3755" actId="478"/>
          <ac:picMkLst>
            <pc:docMk/>
            <pc:sldMk cId="2237412770" sldId="272"/>
            <ac:picMk id="7" creationId="{2F4390D7-5861-494E-A1DF-82B5ADF83D7B}"/>
          </ac:picMkLst>
        </pc:picChg>
        <pc:cxnChg chg="del">
          <ac:chgData name="Iva Vlastelica" userId="df65263e-89a4-4493-9220-5d5fbf6240fd" providerId="ADAL" clId="{303EF694-4F35-4A08-8B41-31B9AB026C58}" dt="2021-12-03T14:24:01.964" v="3756" actId="478"/>
          <ac:cxnSpMkLst>
            <pc:docMk/>
            <pc:sldMk cId="2237412770" sldId="272"/>
            <ac:cxnSpMk id="25" creationId="{B18C634A-6B79-48EE-ADE2-41216EF28FF5}"/>
          </ac:cxnSpMkLst>
        </pc:cxnChg>
      </pc:sldChg>
      <pc:sldChg chg="addSp delSp modSp new del mod delAnim modAnim">
        <pc:chgData name="Iva Vlastelica" userId="df65263e-89a4-4493-9220-5d5fbf6240fd" providerId="ADAL" clId="{303EF694-4F35-4A08-8B41-31B9AB026C58}" dt="2021-12-03T11:36:13.690" v="3140" actId="2696"/>
        <pc:sldMkLst>
          <pc:docMk/>
          <pc:sldMk cId="3638515559" sldId="272"/>
        </pc:sldMkLst>
        <pc:picChg chg="add del mod">
          <ac:chgData name="Iva Vlastelica" userId="df65263e-89a4-4493-9220-5d5fbf6240fd" providerId="ADAL" clId="{303EF694-4F35-4A08-8B41-31B9AB026C58}" dt="2021-12-03T11:33:07.627" v="3131" actId="21"/>
          <ac:picMkLst>
            <pc:docMk/>
            <pc:sldMk cId="3638515559" sldId="272"/>
            <ac:picMk id="4" creationId="{B5496657-BF25-4F31-82B2-987398E67CA4}"/>
          </ac:picMkLst>
        </pc:picChg>
      </pc:sldChg>
      <pc:sldChg chg="modSp add del mod ord">
        <pc:chgData name="Iva Vlastelica" userId="df65263e-89a4-4493-9220-5d5fbf6240fd" providerId="ADAL" clId="{303EF694-4F35-4A08-8B41-31B9AB026C58}" dt="2021-12-06T13:48:20.859" v="4524" actId="47"/>
        <pc:sldMkLst>
          <pc:docMk/>
          <pc:sldMk cId="1436990256" sldId="273"/>
        </pc:sldMkLst>
        <pc:spChg chg="mod">
          <ac:chgData name="Iva Vlastelica" userId="df65263e-89a4-4493-9220-5d5fbf6240fd" providerId="ADAL" clId="{303EF694-4F35-4A08-8B41-31B9AB026C58}" dt="2021-12-06T13:10:14.217" v="4385" actId="20577"/>
          <ac:spMkLst>
            <pc:docMk/>
            <pc:sldMk cId="1436990256" sldId="273"/>
            <ac:spMk id="13" creationId="{0AB1A01C-726B-484E-98DF-0FA5AEF0665B}"/>
          </ac:spMkLst>
        </pc:spChg>
      </pc:sldChg>
      <pc:sldChg chg="addSp delSp modSp new del mod">
        <pc:chgData name="Iva Vlastelica" userId="df65263e-89a4-4493-9220-5d5fbf6240fd" providerId="ADAL" clId="{303EF694-4F35-4A08-8B41-31B9AB026C58}" dt="2021-12-03T11:36:16.297" v="3141" actId="2696"/>
        <pc:sldMkLst>
          <pc:docMk/>
          <pc:sldMk cId="1647848622" sldId="273"/>
        </pc:sldMkLst>
        <pc:picChg chg="add del mod">
          <ac:chgData name="Iva Vlastelica" userId="df65263e-89a4-4493-9220-5d5fbf6240fd" providerId="ADAL" clId="{303EF694-4F35-4A08-8B41-31B9AB026C58}" dt="2021-12-03T11:32:30.510" v="3121" actId="21"/>
          <ac:picMkLst>
            <pc:docMk/>
            <pc:sldMk cId="1647848622" sldId="273"/>
            <ac:picMk id="4" creationId="{2E44D7D5-9D3E-4B1F-8473-B5F2DAFF8A79}"/>
          </ac:picMkLst>
        </pc:picChg>
      </pc:sldChg>
      <pc:sldChg chg="addSp delSp modSp add mod delAnim modAnim modNotes modNotesTx">
        <pc:chgData name="Iva Vlastelica" userId="df65263e-89a4-4493-9220-5d5fbf6240fd" providerId="ADAL" clId="{303EF694-4F35-4A08-8B41-31B9AB026C58}" dt="2021-12-08T14:16:58.446" v="4770" actId="6549"/>
        <pc:sldMkLst>
          <pc:docMk/>
          <pc:sldMk cId="602426847" sldId="274"/>
        </pc:sldMkLst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602426847" sldId="274"/>
            <ac:spMk id="2" creationId="{E378A225-C527-47EE-BDFC-36B373E61743}"/>
          </ac:spMkLst>
        </pc:spChg>
        <pc:spChg chg="del">
          <ac:chgData name="Iva Vlastelica" userId="df65263e-89a4-4493-9220-5d5fbf6240fd" providerId="ADAL" clId="{303EF694-4F35-4A08-8B41-31B9AB026C58}" dt="2021-12-06T13:14:15.860" v="4406" actId="478"/>
          <ac:spMkLst>
            <pc:docMk/>
            <pc:sldMk cId="602426847" sldId="274"/>
            <ac:spMk id="3" creationId="{B0CECD6F-AFF4-4883-A453-A211449F0BA1}"/>
          </ac:spMkLst>
        </pc:spChg>
        <pc:spChg chg="del">
          <ac:chgData name="Iva Vlastelica" userId="df65263e-89a4-4493-9220-5d5fbf6240fd" providerId="ADAL" clId="{303EF694-4F35-4A08-8B41-31B9AB026C58}" dt="2021-12-06T13:36:00.401" v="4491" actId="478"/>
          <ac:spMkLst>
            <pc:docMk/>
            <pc:sldMk cId="602426847" sldId="274"/>
            <ac:spMk id="9" creationId="{AF715DA0-7228-4B26-A46D-D4358A451B6C}"/>
          </ac:spMkLst>
        </pc:spChg>
        <pc:spChg chg="del">
          <ac:chgData name="Iva Vlastelica" userId="df65263e-89a4-4493-9220-5d5fbf6240fd" providerId="ADAL" clId="{303EF694-4F35-4A08-8B41-31B9AB026C58}" dt="2021-12-06T13:36:02.497" v="4493" actId="478"/>
          <ac:spMkLst>
            <pc:docMk/>
            <pc:sldMk cId="602426847" sldId="274"/>
            <ac:spMk id="15" creationId="{16628767-C3FF-4FCC-ACD0-BD1681EF54A4}"/>
          </ac:spMkLst>
        </pc:spChg>
        <pc:spChg chg="del">
          <ac:chgData name="Iva Vlastelica" userId="df65263e-89a4-4493-9220-5d5fbf6240fd" providerId="ADAL" clId="{303EF694-4F35-4A08-8B41-31B9AB026C58}" dt="2021-12-06T13:36:01.377" v="4492" actId="478"/>
          <ac:spMkLst>
            <pc:docMk/>
            <pc:sldMk cId="602426847" sldId="274"/>
            <ac:spMk id="16" creationId="{4F1B8911-3620-49FA-8CF2-16565918CAEA}"/>
          </ac:spMkLst>
        </pc:spChg>
        <pc:spChg chg="del">
          <ac:chgData name="Iva Vlastelica" userId="df65263e-89a4-4493-9220-5d5fbf6240fd" providerId="ADAL" clId="{303EF694-4F35-4A08-8B41-31B9AB026C58}" dt="2021-12-06T13:36:26.800" v="4498" actId="478"/>
          <ac:spMkLst>
            <pc:docMk/>
            <pc:sldMk cId="602426847" sldId="274"/>
            <ac:spMk id="17" creationId="{DC890A69-B88F-4FC1-8252-98835F08DE04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602426847" sldId="274"/>
            <ac:spMk id="18" creationId="{5324A9E3-DFEB-41D3-9E72-59E7747C4CF1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602426847" sldId="274"/>
            <ac:spMk id="19" creationId="{70E65F0D-4C57-401D-9918-0C65AC6E13D1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602426847" sldId="274"/>
            <ac:spMk id="20" creationId="{7410727B-0FDB-4700-8F09-802F1800EEF2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602426847" sldId="274"/>
            <ac:spMk id="22" creationId="{850F4390-DE80-4AEC-B660-AC598074D32B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602426847" sldId="274"/>
            <ac:spMk id="23" creationId="{DA27F9DC-AB11-4C8D-8CF5-D65ECE8901EF}"/>
          </ac:spMkLst>
        </pc:spChg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602426847" sldId="274"/>
            <ac:spMk id="24" creationId="{17AA27A1-C630-4EC4-BA56-C2B07C562A54}"/>
          </ac:spMkLst>
        </pc:sp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602426847" sldId="274"/>
            <ac:picMk id="5" creationId="{4E9997D2-05C9-4AF8-900F-21124E27ED85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602426847" sldId="274"/>
            <ac:picMk id="6" creationId="{DD83D4CA-9B4C-4DDC-80DC-5C2B07305BC0}"/>
          </ac:picMkLst>
        </pc:picChg>
        <pc:picChg chg="add del">
          <ac:chgData name="Iva Vlastelica" userId="df65263e-89a4-4493-9220-5d5fbf6240fd" providerId="ADAL" clId="{303EF694-4F35-4A08-8B41-31B9AB026C58}" dt="2021-12-06T13:34:35.543" v="4477" actId="478"/>
          <ac:picMkLst>
            <pc:docMk/>
            <pc:sldMk cId="602426847" sldId="274"/>
            <ac:picMk id="8" creationId="{8026053B-5B80-41B6-9D62-32C7AF5C8356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602426847" sldId="274"/>
            <ac:picMk id="30" creationId="{BF58B566-6A14-4CE0-856B-3E1ACB4D0058}"/>
          </ac:picMkLst>
        </pc:picChg>
        <pc:picChg chg="del">
          <ac:chgData name="Iva Vlastelica" userId="df65263e-89a4-4493-9220-5d5fbf6240fd" providerId="ADAL" clId="{303EF694-4F35-4A08-8B41-31B9AB026C58}" dt="2021-12-06T13:22:36.556" v="4428" actId="21"/>
          <ac:picMkLst>
            <pc:docMk/>
            <pc:sldMk cId="602426847" sldId="274"/>
            <ac:picMk id="32" creationId="{05C8051F-BB2A-4B64-A737-F418FD598741}"/>
          </ac:picMkLst>
        </pc:picChg>
        <pc:cxnChg chg="del">
          <ac:chgData name="Iva Vlastelica" userId="df65263e-89a4-4493-9220-5d5fbf6240fd" providerId="ADAL" clId="{303EF694-4F35-4A08-8B41-31B9AB026C58}" dt="2021-12-06T13:35:58.521" v="4490" actId="478"/>
          <ac:cxnSpMkLst>
            <pc:docMk/>
            <pc:sldMk cId="602426847" sldId="274"/>
            <ac:cxnSpMk id="21" creationId="{5967813A-5830-4C1E-89EB-1583DAE01AF8}"/>
          </ac:cxnSpMkLst>
        </pc:cxnChg>
      </pc:sldChg>
      <pc:sldChg chg="delSp modSp add del mod ord delAnim">
        <pc:chgData name="Iva Vlastelica" userId="df65263e-89a4-4493-9220-5d5fbf6240fd" providerId="ADAL" clId="{303EF694-4F35-4A08-8B41-31B9AB026C58}" dt="2021-12-06T13:48:22.321" v="4525" actId="47"/>
        <pc:sldMkLst>
          <pc:docMk/>
          <pc:sldMk cId="1035135101" sldId="275"/>
        </pc:sldMkLst>
        <pc:spChg chg="mod">
          <ac:chgData name="Iva Vlastelica" userId="df65263e-89a4-4493-9220-5d5fbf6240fd" providerId="ADAL" clId="{303EF694-4F35-4A08-8B41-31B9AB026C58}" dt="2021-12-06T13:13:37.327" v="4405" actId="20577"/>
          <ac:spMkLst>
            <pc:docMk/>
            <pc:sldMk cId="1035135101" sldId="275"/>
            <ac:spMk id="2" creationId="{E378A225-C527-47EE-BDFC-36B373E61743}"/>
          </ac:spMkLst>
        </pc:spChg>
        <pc:spChg chg="del">
          <ac:chgData name="Iva Vlastelica" userId="df65263e-89a4-4493-9220-5d5fbf6240fd" providerId="ADAL" clId="{303EF694-4F35-4A08-8B41-31B9AB026C58}" dt="2021-12-06T13:14:25.315" v="4408" actId="478"/>
          <ac:spMkLst>
            <pc:docMk/>
            <pc:sldMk cId="1035135101" sldId="275"/>
            <ac:spMk id="3" creationId="{B0CECD6F-AFF4-4883-A453-A211449F0BA1}"/>
          </ac:spMkLst>
        </pc:spChg>
      </pc:sldChg>
      <pc:sldChg chg="new del">
        <pc:chgData name="Iva Vlastelica" userId="df65263e-89a4-4493-9220-5d5fbf6240fd" providerId="ADAL" clId="{303EF694-4F35-4A08-8B41-31B9AB026C58}" dt="2021-12-06T13:22:48.589" v="4430" actId="2696"/>
        <pc:sldMkLst>
          <pc:docMk/>
          <pc:sldMk cId="2945864395" sldId="276"/>
        </pc:sldMkLst>
      </pc:sldChg>
      <pc:sldChg chg="addSp modSp new del modAnim">
        <pc:chgData name="Iva Vlastelica" userId="df65263e-89a4-4493-9220-5d5fbf6240fd" providerId="ADAL" clId="{303EF694-4F35-4A08-8B41-31B9AB026C58}" dt="2021-12-06T13:23:31.655" v="4441" actId="2696"/>
        <pc:sldMkLst>
          <pc:docMk/>
          <pc:sldMk cId="1518714905" sldId="277"/>
        </pc:sldMkLst>
        <pc:picChg chg="add mod">
          <ac:chgData name="Iva Vlastelica" userId="df65263e-89a4-4493-9220-5d5fbf6240fd" providerId="ADAL" clId="{303EF694-4F35-4A08-8B41-31B9AB026C58}" dt="2021-12-06T13:22:38.898" v="4429"/>
          <ac:picMkLst>
            <pc:docMk/>
            <pc:sldMk cId="1518714905" sldId="277"/>
            <ac:picMk id="4" creationId="{7A10DD7E-6950-4AEA-B200-FBF8F6E7F436}"/>
          </ac:picMkLst>
        </pc:picChg>
      </pc:sldChg>
      <pc:sldChg chg="addSp delSp modSp add mod delAnim modAnim modNotes modNotesTx">
        <pc:chgData name="Iva Vlastelica" userId="df65263e-89a4-4493-9220-5d5fbf6240fd" providerId="ADAL" clId="{303EF694-4F35-4A08-8B41-31B9AB026C58}" dt="2021-12-08T14:17:01.430" v="4771" actId="6549"/>
        <pc:sldMkLst>
          <pc:docMk/>
          <pc:sldMk cId="421175258" sldId="278"/>
        </pc:sldMkLst>
        <pc:spChg chg="mod">
          <ac:chgData name="Iva Vlastelica" userId="df65263e-89a4-4493-9220-5d5fbf6240fd" providerId="ADAL" clId="{303EF694-4F35-4A08-8B41-31B9AB026C58}" dt="2021-12-06T14:28:42.101" v="4556"/>
          <ac:spMkLst>
            <pc:docMk/>
            <pc:sldMk cId="421175258" sldId="278"/>
            <ac:spMk id="2" creationId="{E378A225-C527-47EE-BDFC-36B373E61743}"/>
          </ac:spMkLst>
        </pc:spChg>
        <pc:spChg chg="del">
          <ac:chgData name="Iva Vlastelica" userId="df65263e-89a4-4493-9220-5d5fbf6240fd" providerId="ADAL" clId="{303EF694-4F35-4A08-8B41-31B9AB026C58}" dt="2021-12-06T13:23:23.203" v="4436" actId="478"/>
          <ac:spMkLst>
            <pc:docMk/>
            <pc:sldMk cId="421175258" sldId="278"/>
            <ac:spMk id="9" creationId="{AF715DA0-7228-4B26-A46D-D4358A451B6C}"/>
          </ac:spMkLst>
        </pc:spChg>
        <pc:spChg chg="add mod">
          <ac:chgData name="Iva Vlastelica" userId="df65263e-89a4-4493-9220-5d5fbf6240fd" providerId="ADAL" clId="{303EF694-4F35-4A08-8B41-31B9AB026C58}" dt="2021-12-06T14:28:42.101" v="4556"/>
          <ac:spMkLst>
            <pc:docMk/>
            <pc:sldMk cId="421175258" sldId="278"/>
            <ac:spMk id="14" creationId="{CB1BBF0C-288D-4E89-82C9-3875120C2EFE}"/>
          </ac:spMkLst>
        </pc:spChg>
        <pc:spChg chg="del">
          <ac:chgData name="Iva Vlastelica" userId="df65263e-89a4-4493-9220-5d5fbf6240fd" providerId="ADAL" clId="{303EF694-4F35-4A08-8B41-31B9AB026C58}" dt="2021-12-06T13:23:24.666" v="4438" actId="478"/>
          <ac:spMkLst>
            <pc:docMk/>
            <pc:sldMk cId="421175258" sldId="278"/>
            <ac:spMk id="15" creationId="{16628767-C3FF-4FCC-ACD0-BD1681EF54A4}"/>
          </ac:spMkLst>
        </pc:spChg>
        <pc:spChg chg="del">
          <ac:chgData name="Iva Vlastelica" userId="df65263e-89a4-4493-9220-5d5fbf6240fd" providerId="ADAL" clId="{303EF694-4F35-4A08-8B41-31B9AB026C58}" dt="2021-12-06T13:23:23.975" v="4437" actId="478"/>
          <ac:spMkLst>
            <pc:docMk/>
            <pc:sldMk cId="421175258" sldId="278"/>
            <ac:spMk id="16" creationId="{4F1B8911-3620-49FA-8CF2-16565918CAEA}"/>
          </ac:spMkLst>
        </pc:spChg>
        <pc:spChg chg="del">
          <ac:chgData name="Iva Vlastelica" userId="df65263e-89a4-4493-9220-5d5fbf6240fd" providerId="ADAL" clId="{303EF694-4F35-4A08-8B41-31B9AB026C58}" dt="2021-12-06T13:23:25.771" v="4439" actId="478"/>
          <ac:spMkLst>
            <pc:docMk/>
            <pc:sldMk cId="421175258" sldId="278"/>
            <ac:spMk id="17" creationId="{DC890A69-B88F-4FC1-8252-98835F08DE04}"/>
          </ac:spMkLst>
        </pc:spChg>
        <pc:spChg chg="del">
          <ac:chgData name="Iva Vlastelica" userId="df65263e-89a4-4493-9220-5d5fbf6240fd" providerId="ADAL" clId="{303EF694-4F35-4A08-8B41-31B9AB026C58}" dt="2021-12-06T13:23:22.481" v="4435" actId="478"/>
          <ac:spMkLst>
            <pc:docMk/>
            <pc:sldMk cId="421175258" sldId="278"/>
            <ac:spMk id="24" creationId="{17AA27A1-C630-4EC4-BA56-C2B07C562A54}"/>
          </ac:spMkLst>
        </pc:sp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421175258" sldId="278"/>
            <ac:picMk id="5" creationId="{4E9997D2-05C9-4AF8-900F-21124E27ED85}"/>
          </ac:picMkLst>
        </pc:picChg>
        <pc:picChg chg="mod">
          <ac:chgData name="Iva Vlastelica" userId="df65263e-89a4-4493-9220-5d5fbf6240fd" providerId="ADAL" clId="{303EF694-4F35-4A08-8B41-31B9AB026C58}" dt="2021-12-06T14:28:42.101" v="4556"/>
          <ac:picMkLst>
            <pc:docMk/>
            <pc:sldMk cId="421175258" sldId="278"/>
            <ac:picMk id="6" creationId="{DD83D4CA-9B4C-4DDC-80DC-5C2B07305BC0}"/>
          </ac:picMkLst>
        </pc:picChg>
        <pc:picChg chg="del">
          <ac:chgData name="Iva Vlastelica" userId="df65263e-89a4-4493-9220-5d5fbf6240fd" providerId="ADAL" clId="{303EF694-4F35-4A08-8B41-31B9AB026C58}" dt="2021-12-06T13:23:20.224" v="4433" actId="478"/>
          <ac:picMkLst>
            <pc:docMk/>
            <pc:sldMk cId="421175258" sldId="278"/>
            <ac:picMk id="8" creationId="{8026053B-5B80-41B6-9D62-32C7AF5C8356}"/>
          </ac:picMkLst>
        </pc:picChg>
        <pc:picChg chg="add mod">
          <ac:chgData name="Iva Vlastelica" userId="df65263e-89a4-4493-9220-5d5fbf6240fd" providerId="ADAL" clId="{303EF694-4F35-4A08-8B41-31B9AB026C58}" dt="2021-12-06T14:28:42.101" v="4556"/>
          <ac:picMkLst>
            <pc:docMk/>
            <pc:sldMk cId="421175258" sldId="278"/>
            <ac:picMk id="13" creationId="{374AB910-E5BB-401C-9F1D-C0AF52A01450}"/>
          </ac:picMkLst>
        </pc:picChg>
        <pc:picChg chg="del">
          <ac:chgData name="Iva Vlastelica" userId="df65263e-89a4-4493-9220-5d5fbf6240fd" providerId="ADAL" clId="{303EF694-4F35-4A08-8B41-31B9AB026C58}" dt="2021-12-06T13:23:19.498" v="4432" actId="478"/>
          <ac:picMkLst>
            <pc:docMk/>
            <pc:sldMk cId="421175258" sldId="278"/>
            <ac:picMk id="30" creationId="{BF58B566-6A14-4CE0-856B-3E1ACB4D0058}"/>
          </ac:picMkLst>
        </pc:picChg>
        <pc:cxnChg chg="del">
          <ac:chgData name="Iva Vlastelica" userId="df65263e-89a4-4493-9220-5d5fbf6240fd" providerId="ADAL" clId="{303EF694-4F35-4A08-8B41-31B9AB026C58}" dt="2021-12-06T13:23:21.487" v="4434" actId="478"/>
          <ac:cxnSpMkLst>
            <pc:docMk/>
            <pc:sldMk cId="421175258" sldId="278"/>
            <ac:cxnSpMk id="21" creationId="{5967813A-5830-4C1E-89EB-1583DAE01AF8}"/>
          </ac:cxnSpMkLst>
        </pc:cxnChg>
      </pc:sldChg>
      <pc:sldChg chg="new del">
        <pc:chgData name="Iva Vlastelica" userId="df65263e-89a4-4493-9220-5d5fbf6240fd" providerId="ADAL" clId="{303EF694-4F35-4A08-8B41-31B9AB026C58}" dt="2021-12-06T13:41:46.386" v="4512" actId="2696"/>
        <pc:sldMkLst>
          <pc:docMk/>
          <pc:sldMk cId="2600604676" sldId="279"/>
        </pc:sldMkLst>
      </pc:sldChg>
      <pc:sldChg chg="new del">
        <pc:chgData name="Iva Vlastelica" userId="df65263e-89a4-4493-9220-5d5fbf6240fd" providerId="ADAL" clId="{303EF694-4F35-4A08-8B41-31B9AB026C58}" dt="2021-12-06T13:35:06.857" v="4485" actId="2696"/>
        <pc:sldMkLst>
          <pc:docMk/>
          <pc:sldMk cId="2675397051" sldId="279"/>
        </pc:sldMkLst>
      </pc:sldChg>
      <pc:sldChg chg="addSp modSp new mod ord">
        <pc:chgData name="Iva Vlastelica" userId="df65263e-89a4-4493-9220-5d5fbf6240fd" providerId="ADAL" clId="{303EF694-4F35-4A08-8B41-31B9AB026C58}" dt="2021-12-06T14:32:48.934" v="4760" actId="20577"/>
        <pc:sldMkLst>
          <pc:docMk/>
          <pc:sldMk cId="3936488618" sldId="279"/>
        </pc:sldMkLst>
        <pc:spChg chg="mod">
          <ac:chgData name="Iva Vlastelica" userId="df65263e-89a4-4493-9220-5d5fbf6240fd" providerId="ADAL" clId="{303EF694-4F35-4A08-8B41-31B9AB026C58}" dt="2021-12-06T14:32:48.934" v="4760" actId="20577"/>
          <ac:spMkLst>
            <pc:docMk/>
            <pc:sldMk cId="3936488618" sldId="279"/>
            <ac:spMk id="2" creationId="{E02D53D9-9449-48DA-BBFF-B81451BAAF80}"/>
          </ac:spMkLst>
        </pc:spChg>
        <pc:spChg chg="mod">
          <ac:chgData name="Iva Vlastelica" userId="df65263e-89a4-4493-9220-5d5fbf6240fd" providerId="ADAL" clId="{303EF694-4F35-4A08-8B41-31B9AB026C58}" dt="2021-12-06T14:32:30.708" v="4726" actId="1076"/>
          <ac:spMkLst>
            <pc:docMk/>
            <pc:sldMk cId="3936488618" sldId="279"/>
            <ac:spMk id="3" creationId="{32342665-E0A0-4B1C-ACE8-B7DEEB6540C7}"/>
          </ac:spMkLst>
        </pc:spChg>
        <pc:spChg chg="add mod">
          <ac:chgData name="Iva Vlastelica" userId="df65263e-89a4-4493-9220-5d5fbf6240fd" providerId="ADAL" clId="{303EF694-4F35-4A08-8B41-31B9AB026C58}" dt="2021-12-06T14:30:45.663" v="4609" actId="1076"/>
          <ac:spMkLst>
            <pc:docMk/>
            <pc:sldMk cId="3936488618" sldId="279"/>
            <ac:spMk id="6" creationId="{5760D911-6D1B-416A-8335-0E7C06C8BB18}"/>
          </ac:spMkLst>
        </pc:spChg>
        <pc:picChg chg="add mod">
          <ac:chgData name="Iva Vlastelica" userId="df65263e-89a4-4493-9220-5d5fbf6240fd" providerId="ADAL" clId="{303EF694-4F35-4A08-8B41-31B9AB026C58}" dt="2021-12-06T14:31:00.524" v="4612" actId="1076"/>
          <ac:picMkLst>
            <pc:docMk/>
            <pc:sldMk cId="3936488618" sldId="279"/>
            <ac:picMk id="1026" creationId="{FDDF9C0F-284D-4543-8674-A23BB3E7413D}"/>
          </ac:picMkLst>
        </pc:picChg>
      </pc:sldChg>
      <pc:sldMasterChg chg="addSldLayout modSldLayout">
        <pc:chgData name="Iva Vlastelica" userId="df65263e-89a4-4493-9220-5d5fbf6240fd" providerId="ADAL" clId="{303EF694-4F35-4A08-8B41-31B9AB026C58}" dt="2021-12-06T14:28:42.101" v="4556"/>
        <pc:sldMasterMkLst>
          <pc:docMk/>
          <pc:sldMasterMk cId="1261480505" sldId="2147483648"/>
        </pc:sldMasterMkLst>
        <pc:sldLayoutChg chg="modSp add">
          <pc:chgData name="Iva Vlastelica" userId="df65263e-89a4-4493-9220-5d5fbf6240fd" providerId="ADAL" clId="{303EF694-4F35-4A08-8B41-31B9AB026C58}" dt="2021-12-06T14:28:42.101" v="4556"/>
          <pc:sldLayoutMkLst>
            <pc:docMk/>
            <pc:sldMasterMk cId="1261480505" sldId="2147483648"/>
            <pc:sldLayoutMk cId="3150300325" sldId="2147483649"/>
          </pc:sldLayoutMkLst>
          <pc:spChg chg="mod">
            <ac:chgData name="Iva Vlastelica" userId="df65263e-89a4-4493-9220-5d5fbf6240fd" providerId="ADAL" clId="{303EF694-4F35-4A08-8B41-31B9AB026C58}" dt="2021-12-06T14:28:42.101" v="4556"/>
            <ac:spMkLst>
              <pc:docMk/>
              <pc:sldMasterMk cId="1261480505" sldId="2147483648"/>
              <pc:sldLayoutMk cId="3150300325" sldId="2147483649"/>
              <ac:spMk id="2" creationId="{ADB0ED77-5B30-466C-B7C4-3BA4431F43E9}"/>
            </ac:spMkLst>
          </pc:spChg>
          <pc:spChg chg="mod">
            <ac:chgData name="Iva Vlastelica" userId="df65263e-89a4-4493-9220-5d5fbf6240fd" providerId="ADAL" clId="{303EF694-4F35-4A08-8B41-31B9AB026C58}" dt="2021-12-06T14:28:42.101" v="4556"/>
            <ac:spMkLst>
              <pc:docMk/>
              <pc:sldMasterMk cId="1261480505" sldId="2147483648"/>
              <pc:sldLayoutMk cId="3150300325" sldId="2147483649"/>
              <ac:spMk id="3" creationId="{F2A65597-94E3-469E-996E-A50A0C614290}"/>
            </ac:spMkLst>
          </pc:spChg>
        </pc:sldLayoutChg>
      </pc:sldMasterChg>
    </pc:docChg>
  </pc:docChgLst>
  <pc:docChgLst>
    <pc:chgData name="Iva Vlastelica" userId="df65263e-89a4-4493-9220-5d5fbf6240fd" providerId="ADAL" clId="{07F26D14-FA17-4644-B7FC-F818FBFD21A1}"/>
    <pc:docChg chg="custSel modSld">
      <pc:chgData name="Iva Vlastelica" userId="df65263e-89a4-4493-9220-5d5fbf6240fd" providerId="ADAL" clId="{07F26D14-FA17-4644-B7FC-F818FBFD21A1}" dt="2021-12-07T06:52:51.014" v="131" actId="478"/>
      <pc:docMkLst>
        <pc:docMk/>
      </pc:docMkLst>
      <pc:sldChg chg="modSp mod">
        <pc:chgData name="Iva Vlastelica" userId="df65263e-89a4-4493-9220-5d5fbf6240fd" providerId="ADAL" clId="{07F26D14-FA17-4644-B7FC-F818FBFD21A1}" dt="2021-12-07T06:49:41.041" v="129" actId="20577"/>
        <pc:sldMkLst>
          <pc:docMk/>
          <pc:sldMk cId="893985974" sldId="259"/>
        </pc:sldMkLst>
        <pc:spChg chg="mod">
          <ac:chgData name="Iva Vlastelica" userId="df65263e-89a4-4493-9220-5d5fbf6240fd" providerId="ADAL" clId="{07F26D14-FA17-4644-B7FC-F818FBFD21A1}" dt="2021-12-07T06:45:06.281" v="2" actId="1076"/>
          <ac:spMkLst>
            <pc:docMk/>
            <pc:sldMk cId="893985974" sldId="259"/>
            <ac:spMk id="11" creationId="{11A00F21-CBFE-4A49-8107-EB73F2B05122}"/>
          </ac:spMkLst>
        </pc:spChg>
        <pc:spChg chg="mod">
          <ac:chgData name="Iva Vlastelica" userId="df65263e-89a4-4493-9220-5d5fbf6240fd" providerId="ADAL" clId="{07F26D14-FA17-4644-B7FC-F818FBFD21A1}" dt="2021-12-07T06:49:41.041" v="129" actId="20577"/>
          <ac:spMkLst>
            <pc:docMk/>
            <pc:sldMk cId="893985974" sldId="259"/>
            <ac:spMk id="13" creationId="{A1946DBE-E7B7-42CB-ABC5-8B9F14661D03}"/>
          </ac:spMkLst>
        </pc:spChg>
        <pc:picChg chg="mod">
          <ac:chgData name="Iva Vlastelica" userId="df65263e-89a4-4493-9220-5d5fbf6240fd" providerId="ADAL" clId="{07F26D14-FA17-4644-B7FC-F818FBFD21A1}" dt="2021-12-07T06:48:40.772" v="124" actId="1076"/>
          <ac:picMkLst>
            <pc:docMk/>
            <pc:sldMk cId="893985974" sldId="259"/>
            <ac:picMk id="4" creationId="{55563AA0-ABB4-4805-8E9F-ABFB1F8B19BC}"/>
          </ac:picMkLst>
        </pc:picChg>
        <pc:picChg chg="mod">
          <ac:chgData name="Iva Vlastelica" userId="df65263e-89a4-4493-9220-5d5fbf6240fd" providerId="ADAL" clId="{07F26D14-FA17-4644-B7FC-F818FBFD21A1}" dt="2021-12-07T06:48:49.785" v="125" actId="1076"/>
          <ac:picMkLst>
            <pc:docMk/>
            <pc:sldMk cId="893985974" sldId="259"/>
            <ac:picMk id="9" creationId="{7EBC2A2D-B015-4606-847A-5556ABA1A81D}"/>
          </ac:picMkLst>
        </pc:picChg>
      </pc:sldChg>
      <pc:sldChg chg="addSp delSp modSp mod">
        <pc:chgData name="Iva Vlastelica" userId="df65263e-89a4-4493-9220-5d5fbf6240fd" providerId="ADAL" clId="{07F26D14-FA17-4644-B7FC-F818FBFD21A1}" dt="2021-12-07T06:52:51.014" v="131" actId="478"/>
        <pc:sldMkLst>
          <pc:docMk/>
          <pc:sldMk cId="2902177193" sldId="266"/>
        </pc:sldMkLst>
        <pc:spChg chg="add mod">
          <ac:chgData name="Iva Vlastelica" userId="df65263e-89a4-4493-9220-5d5fbf6240fd" providerId="ADAL" clId="{07F26D14-FA17-4644-B7FC-F818FBFD21A1}" dt="2021-12-07T06:52:47.612" v="130"/>
          <ac:spMkLst>
            <pc:docMk/>
            <pc:sldMk cId="2902177193" sldId="266"/>
            <ac:spMk id="9" creationId="{F5AC29CC-66A3-4BE0-B8DF-380A3D791143}"/>
          </ac:spMkLst>
        </pc:spChg>
        <pc:spChg chg="del">
          <ac:chgData name="Iva Vlastelica" userId="df65263e-89a4-4493-9220-5d5fbf6240fd" providerId="ADAL" clId="{07F26D14-FA17-4644-B7FC-F818FBFD21A1}" dt="2021-12-07T06:52:51.014" v="131" actId="478"/>
          <ac:spMkLst>
            <pc:docMk/>
            <pc:sldMk cId="2902177193" sldId="266"/>
            <ac:spMk id="16" creationId="{749B6AC5-F952-4811-999C-4644E6DE572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BDF23-21E9-4ABD-9582-8B64DC9E9C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82BC2-1232-4B5D-BDB1-5B05354208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40276-B96C-4BC6-87DF-FA4DCD46271B}" type="datetimeFigureOut">
              <a:rPr lang="hr-HR" smtClean="0"/>
              <a:t>08.12.2021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25842-3246-4A0E-A7D2-2704AB96D5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F8A21-FCEC-45F4-AC5D-312A7BE808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C6A3-BE12-496E-A47B-FBA195C831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33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D912A-0E50-480F-AADA-63B84D858B34}" type="datetimeFigureOut">
              <a:rPr lang="hr-HR" smtClean="0"/>
              <a:t>08.12.2021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744ED-C558-4D7A-8FE2-12D9A8E458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408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744ED-C558-4D7A-8FE2-12D9A8E45894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4660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744ED-C558-4D7A-8FE2-12D9A8E45894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557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744ED-C558-4D7A-8FE2-12D9A8E45894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7034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744ED-C558-4D7A-8FE2-12D9A8E45894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81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744ED-C558-4D7A-8FE2-12D9A8E45894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1480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744ED-C558-4D7A-8FE2-12D9A8E45894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709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744ED-C558-4D7A-8FE2-12D9A8E45894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5814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744ED-C558-4D7A-8FE2-12D9A8E45894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845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744ED-C558-4D7A-8FE2-12D9A8E45894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821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744ED-C558-4D7A-8FE2-12D9A8E45894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991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744ED-C558-4D7A-8FE2-12D9A8E45894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247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744ED-C558-4D7A-8FE2-12D9A8E45894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0454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744ED-C558-4D7A-8FE2-12D9A8E45894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0064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744ED-C558-4D7A-8FE2-12D9A8E45894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953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ED77-5B30-466C-B7C4-3BA4431F4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65597-94E3-469E-996E-A50A0C61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030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48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JP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ebgate.ec.europa.eu/erasmus-esc/index/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ampeu.hr/erasmus/koraci-za-sudjelovanje/pisanje-i-prijava-projekt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mpeu.hr/natjecaji/poziv-na-podno%C5%A1enje-prijedloga-za-program-erasmus-za-2022-godin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DDF9C0F-284D-4543-8674-A23BB3E74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0"/>
            <a:ext cx="9126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2D53D9-9449-48DA-BBFF-B81451BAA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461" y="291517"/>
            <a:ext cx="4660895" cy="924887"/>
          </a:xfrm>
        </p:spPr>
        <p:txBody>
          <a:bodyPr/>
          <a:lstStyle/>
          <a:p>
            <a:r>
              <a:rPr lang="hr-H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Ispunjavanje prijavnog obrasca za KA171 projekte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42665-E0A0-4B1C-ACE8-B7DEEB654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3761" y="4482349"/>
            <a:ext cx="5165558" cy="1655762"/>
          </a:xfrm>
        </p:spPr>
        <p:txBody>
          <a:bodyPr/>
          <a:lstStyle/>
          <a:p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Iva Vlastelica</a:t>
            </a:r>
          </a:p>
          <a:p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Odjel za visoko obrazovanje, Agencija za mobilnost i programe EU</a:t>
            </a:r>
            <a:b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9. prosinca 2021.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0D911-6D1B-416A-8335-0E7C06C8BB18}"/>
              </a:ext>
            </a:extLst>
          </p:cNvPr>
          <p:cNvSpPr txBox="1"/>
          <p:nvPr/>
        </p:nvSpPr>
        <p:spPr>
          <a:xfrm>
            <a:off x="3047301" y="307865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648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9997D2-05C9-4AF8-900F-21124E27E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6" t="-266" r="-1007" b="266"/>
          <a:stretch/>
        </p:blipFill>
        <p:spPr>
          <a:xfrm>
            <a:off x="365763" y="309510"/>
            <a:ext cx="2589876" cy="883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3D4CA-9B4C-4DDC-80DC-5C2B07305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3" y="6033328"/>
            <a:ext cx="8800261" cy="60659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CBF8A0-A92E-4CBF-B56E-62A9F5E339EE}"/>
              </a:ext>
            </a:extLst>
          </p:cNvPr>
          <p:cNvSpPr txBox="1">
            <a:spLocks/>
          </p:cNvSpPr>
          <p:nvPr/>
        </p:nvSpPr>
        <p:spPr>
          <a:xfrm>
            <a:off x="4880074" y="218090"/>
            <a:ext cx="7182623" cy="8835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Ispunjavanje prijavnog obrazca</a:t>
            </a:r>
            <a:br>
              <a:rPr lang="hr-HR" sz="3200" dirty="0"/>
            </a:br>
            <a:r>
              <a:rPr lang="hr-HR" sz="2400" dirty="0"/>
              <a:t>Kvalitativna pitanja</a:t>
            </a:r>
            <a:endParaRPr lang="hr-HR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5A9D3E-4421-4370-BDDB-C4CC45D0C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69" y="1349407"/>
            <a:ext cx="7598983" cy="4683916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735904CF-D524-4C37-B494-96ECB1355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3298" y="1377444"/>
            <a:ext cx="3716159" cy="1211853"/>
          </a:xfrm>
        </p:spPr>
        <p:txBody>
          <a:bodyPr/>
          <a:lstStyle/>
          <a:p>
            <a:pPr algn="l"/>
            <a:r>
              <a:rPr lang="hr-HR" sz="1600" dirty="0">
                <a:solidFill>
                  <a:srgbClr val="FF0000"/>
                </a:solidFill>
              </a:rPr>
              <a:t>„</a:t>
            </a:r>
            <a:r>
              <a:rPr lang="hr-HR" sz="1600" i="1" dirty="0">
                <a:solidFill>
                  <a:srgbClr val="FF0000"/>
                </a:solidFill>
              </a:rPr>
              <a:t>Relevance of the strategy</a:t>
            </a:r>
            <a:r>
              <a:rPr lang="hr-HR" sz="1600" dirty="0">
                <a:solidFill>
                  <a:srgbClr val="FF0000"/>
                </a:solidFill>
              </a:rPr>
              <a:t>“ i „</a:t>
            </a:r>
            <a:r>
              <a:rPr lang="hr-HR" sz="1600" i="1" dirty="0">
                <a:solidFill>
                  <a:srgbClr val="FF0000"/>
                </a:solidFill>
              </a:rPr>
              <a:t>Impact and dissemination</a:t>
            </a:r>
            <a:r>
              <a:rPr lang="hr-HR" sz="1600" dirty="0">
                <a:solidFill>
                  <a:srgbClr val="FF0000"/>
                </a:solidFill>
              </a:rPr>
              <a:t>“ – pišu se </a:t>
            </a:r>
            <a:r>
              <a:rPr lang="hr-HR" sz="1600" b="1" dirty="0">
                <a:solidFill>
                  <a:srgbClr val="FF0000"/>
                </a:solidFill>
              </a:rPr>
              <a:t>jednom za svaku pojedinu regiju </a:t>
            </a:r>
            <a:r>
              <a:rPr lang="hr-HR" sz="1600" dirty="0">
                <a:solidFill>
                  <a:srgbClr val="FF0000"/>
                </a:solidFill>
              </a:rPr>
              <a:t>(bez obzira na broj partnerskih ustanova unutar pojedine regije)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7D3697-F8BE-4C4D-A16E-67691E73055F}"/>
              </a:ext>
            </a:extLst>
          </p:cNvPr>
          <p:cNvSpPr txBox="1"/>
          <p:nvPr/>
        </p:nvSpPr>
        <p:spPr>
          <a:xfrm>
            <a:off x="8329521" y="3025565"/>
            <a:ext cx="281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rgbClr val="FF0000"/>
                </a:solidFill>
              </a:rPr>
              <a:t>maksimalno 10 000 znakova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8C8E6B-AEF2-40F7-9AD8-0E30EEFF0F22}"/>
              </a:ext>
            </a:extLst>
          </p:cNvPr>
          <p:cNvSpPr/>
          <p:nvPr/>
        </p:nvSpPr>
        <p:spPr>
          <a:xfrm>
            <a:off x="7456846" y="3025565"/>
            <a:ext cx="454327" cy="371011"/>
          </a:xfrm>
          <a:prstGeom prst="ellipse">
            <a:avLst/>
          </a:prstGeom>
          <a:noFill/>
          <a:ln w="38100">
            <a:solidFill>
              <a:srgbClr val="F3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7931DDF-1F9D-42E5-AD01-AD39C45E8305}"/>
              </a:ext>
            </a:extLst>
          </p:cNvPr>
          <p:cNvSpPr/>
          <p:nvPr/>
        </p:nvSpPr>
        <p:spPr>
          <a:xfrm>
            <a:off x="7456846" y="4757921"/>
            <a:ext cx="454327" cy="371011"/>
          </a:xfrm>
          <a:prstGeom prst="ellipse">
            <a:avLst/>
          </a:prstGeom>
          <a:noFill/>
          <a:ln w="38100">
            <a:solidFill>
              <a:srgbClr val="F3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8C634A-6B79-48EE-ADE2-41216EF28FF5}"/>
              </a:ext>
            </a:extLst>
          </p:cNvPr>
          <p:cNvCxnSpPr/>
          <p:nvPr/>
        </p:nvCxnSpPr>
        <p:spPr>
          <a:xfrm>
            <a:off x="2254933" y="1580225"/>
            <a:ext cx="1491449" cy="0"/>
          </a:xfrm>
          <a:prstGeom prst="line">
            <a:avLst/>
          </a:prstGeom>
          <a:ln w="41275">
            <a:solidFill>
              <a:srgbClr val="F37A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10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4390D7-5861-494E-A1DF-82B5ADF83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70" y="1359777"/>
            <a:ext cx="7519401" cy="4602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9997D2-05C9-4AF8-900F-21124E27ED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6" t="-266" r="-1007" b="266"/>
          <a:stretch/>
        </p:blipFill>
        <p:spPr>
          <a:xfrm>
            <a:off x="365763" y="309510"/>
            <a:ext cx="2589876" cy="883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3D4CA-9B4C-4DDC-80DC-5C2B07305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3" y="6033328"/>
            <a:ext cx="8800261" cy="60659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CBF8A0-A92E-4CBF-B56E-62A9F5E339EE}"/>
              </a:ext>
            </a:extLst>
          </p:cNvPr>
          <p:cNvSpPr txBox="1">
            <a:spLocks/>
          </p:cNvSpPr>
          <p:nvPr/>
        </p:nvSpPr>
        <p:spPr>
          <a:xfrm>
            <a:off x="4880074" y="218090"/>
            <a:ext cx="7182623" cy="8835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Ispunjavanje prijavnog obrazca</a:t>
            </a:r>
            <a:br>
              <a:rPr lang="hr-HR" sz="3200" dirty="0"/>
            </a:br>
            <a:r>
              <a:rPr lang="hr-HR" sz="2400" dirty="0"/>
              <a:t>Kvalitativna pitanja</a:t>
            </a:r>
            <a:endParaRPr lang="hr-HR" sz="32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35904CF-D524-4C37-B494-96ECB1355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3298" y="1377444"/>
            <a:ext cx="3716159" cy="1211853"/>
          </a:xfrm>
        </p:spPr>
        <p:txBody>
          <a:bodyPr/>
          <a:lstStyle/>
          <a:p>
            <a:pPr algn="l"/>
            <a:r>
              <a:rPr lang="hr-HR" sz="1600" dirty="0">
                <a:solidFill>
                  <a:srgbClr val="FF0000"/>
                </a:solidFill>
              </a:rPr>
              <a:t>„</a:t>
            </a:r>
            <a:r>
              <a:rPr lang="hr-HR" sz="1600" i="1" dirty="0">
                <a:solidFill>
                  <a:srgbClr val="FF0000"/>
                </a:solidFill>
              </a:rPr>
              <a:t>Relevance of the strategy</a:t>
            </a:r>
            <a:r>
              <a:rPr lang="hr-HR" sz="1600" dirty="0">
                <a:solidFill>
                  <a:srgbClr val="FF0000"/>
                </a:solidFill>
              </a:rPr>
              <a:t>“ i „</a:t>
            </a:r>
            <a:r>
              <a:rPr lang="hr-HR" sz="1600" i="1" dirty="0">
                <a:solidFill>
                  <a:srgbClr val="FF0000"/>
                </a:solidFill>
              </a:rPr>
              <a:t>Impact and dissemination</a:t>
            </a:r>
            <a:r>
              <a:rPr lang="hr-HR" sz="1600" dirty="0">
                <a:solidFill>
                  <a:srgbClr val="FF0000"/>
                </a:solidFill>
              </a:rPr>
              <a:t>“ – pišu se </a:t>
            </a:r>
            <a:r>
              <a:rPr lang="hr-HR" sz="1600" b="1" dirty="0">
                <a:solidFill>
                  <a:srgbClr val="FF0000"/>
                </a:solidFill>
              </a:rPr>
              <a:t>jednom za svaku pojedinu regiju </a:t>
            </a:r>
            <a:r>
              <a:rPr lang="hr-HR" sz="1600" dirty="0">
                <a:solidFill>
                  <a:srgbClr val="FF0000"/>
                </a:solidFill>
              </a:rPr>
              <a:t>(bez obzira na broj partnerskih ustanova unutar pojedine regije)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8C634A-6B79-48EE-ADE2-41216EF28FF5}"/>
              </a:ext>
            </a:extLst>
          </p:cNvPr>
          <p:cNvCxnSpPr/>
          <p:nvPr/>
        </p:nvCxnSpPr>
        <p:spPr>
          <a:xfrm>
            <a:off x="2209917" y="1580225"/>
            <a:ext cx="1491449" cy="0"/>
          </a:xfrm>
          <a:prstGeom prst="line">
            <a:avLst/>
          </a:prstGeom>
          <a:ln w="41275">
            <a:solidFill>
              <a:srgbClr val="F37A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5AC29CC-66A3-4BE0-B8DF-380A3D791143}"/>
              </a:ext>
            </a:extLst>
          </p:cNvPr>
          <p:cNvSpPr txBox="1"/>
          <p:nvPr/>
        </p:nvSpPr>
        <p:spPr>
          <a:xfrm>
            <a:off x="8329521" y="3025565"/>
            <a:ext cx="281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rgbClr val="FF0000"/>
                </a:solidFill>
              </a:rPr>
              <a:t>maksimalno 10 000 znakova</a:t>
            </a:r>
          </a:p>
        </p:txBody>
      </p:sp>
    </p:spTree>
    <p:extLst>
      <p:ext uri="{BB962C8B-B14F-4D97-AF65-F5344CB8AC3E}">
        <p14:creationId xmlns:p14="http://schemas.microsoft.com/office/powerpoint/2010/main" val="29021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9997D2-05C9-4AF8-900F-21124E27E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6" t="-266" r="-1007" b="266"/>
          <a:stretch/>
        </p:blipFill>
        <p:spPr>
          <a:xfrm>
            <a:off x="365763" y="309510"/>
            <a:ext cx="2589876" cy="883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3D4CA-9B4C-4DDC-80DC-5C2B07305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3" y="6033328"/>
            <a:ext cx="8800261" cy="60659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CBF8A0-A92E-4CBF-B56E-62A9F5E339EE}"/>
              </a:ext>
            </a:extLst>
          </p:cNvPr>
          <p:cNvSpPr txBox="1">
            <a:spLocks/>
          </p:cNvSpPr>
          <p:nvPr/>
        </p:nvSpPr>
        <p:spPr>
          <a:xfrm>
            <a:off x="4880074" y="218090"/>
            <a:ext cx="7182623" cy="8835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Ispunjavanje prijavnog obrazca</a:t>
            </a:r>
            <a:br>
              <a:rPr lang="hr-HR" sz="3200" dirty="0"/>
            </a:br>
            <a:r>
              <a:rPr lang="hr-HR" sz="2400" dirty="0"/>
              <a:t>Aktivnosti</a:t>
            </a:r>
            <a:endParaRPr lang="hr-HR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1E1938-B50D-46D2-8C22-BA71B50D8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3" y="1546412"/>
            <a:ext cx="11503684" cy="3765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E15A4B-8037-4674-9F7E-0EED9FE99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56" y="1516464"/>
            <a:ext cx="11422603" cy="41019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F56BAE-1DF1-41F2-9502-17A61B7C68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55" y="1540167"/>
            <a:ext cx="11465808" cy="44017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09A507-D037-4230-9D81-BD0C35F88E5D}"/>
              </a:ext>
            </a:extLst>
          </p:cNvPr>
          <p:cNvSpPr/>
          <p:nvPr/>
        </p:nvSpPr>
        <p:spPr>
          <a:xfrm>
            <a:off x="621440" y="4554247"/>
            <a:ext cx="1429305" cy="408372"/>
          </a:xfrm>
          <a:prstGeom prst="rect">
            <a:avLst/>
          </a:prstGeom>
          <a:noFill/>
          <a:ln w="41275">
            <a:solidFill>
              <a:srgbClr val="F3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6DF77A-9014-4647-B9C0-4CCF77082C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555" y="1551116"/>
            <a:ext cx="11465808" cy="435237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1D549F1-F692-4EFE-B06E-93D087D8B999}"/>
              </a:ext>
            </a:extLst>
          </p:cNvPr>
          <p:cNvSpPr/>
          <p:nvPr/>
        </p:nvSpPr>
        <p:spPr>
          <a:xfrm>
            <a:off x="11052700" y="4110363"/>
            <a:ext cx="754603" cy="346229"/>
          </a:xfrm>
          <a:prstGeom prst="rect">
            <a:avLst/>
          </a:prstGeom>
          <a:noFill/>
          <a:ln w="47625">
            <a:solidFill>
              <a:srgbClr val="F3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2E52C3A-2827-438F-B078-C3E200298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257" y="1548413"/>
            <a:ext cx="11859491" cy="4588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58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9997D2-05C9-4AF8-900F-21124E27E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6" t="-266" r="-1007" b="266"/>
          <a:stretch/>
        </p:blipFill>
        <p:spPr>
          <a:xfrm>
            <a:off x="365763" y="309510"/>
            <a:ext cx="2589876" cy="883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3D4CA-9B4C-4DDC-80DC-5C2B07305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3" y="6033328"/>
            <a:ext cx="8800261" cy="60659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CBF8A0-A92E-4CBF-B56E-62A9F5E339EE}"/>
              </a:ext>
            </a:extLst>
          </p:cNvPr>
          <p:cNvSpPr txBox="1">
            <a:spLocks/>
          </p:cNvSpPr>
          <p:nvPr/>
        </p:nvSpPr>
        <p:spPr>
          <a:xfrm>
            <a:off x="4880074" y="218090"/>
            <a:ext cx="7182623" cy="8835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Ispunjavanje prijavnog obrazca</a:t>
            </a:r>
            <a:br>
              <a:rPr lang="hr-HR" sz="3200" dirty="0"/>
            </a:br>
            <a:r>
              <a:rPr lang="hr-HR" sz="2400" dirty="0"/>
              <a:t>Sažetak proračuna</a:t>
            </a:r>
            <a:endParaRPr lang="hr-HR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0247B-4781-458C-B71A-8AB114EEB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49" y="1354068"/>
            <a:ext cx="11711711" cy="442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10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9997D2-05C9-4AF8-900F-21124E27E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6" t="-266" r="-1007" b="266"/>
          <a:stretch/>
        </p:blipFill>
        <p:spPr>
          <a:xfrm>
            <a:off x="365763" y="309510"/>
            <a:ext cx="2589876" cy="883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3D4CA-9B4C-4DDC-80DC-5C2B07305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3" y="6033328"/>
            <a:ext cx="8800261" cy="60659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CBF8A0-A92E-4CBF-B56E-62A9F5E339EE}"/>
              </a:ext>
            </a:extLst>
          </p:cNvPr>
          <p:cNvSpPr txBox="1">
            <a:spLocks/>
          </p:cNvSpPr>
          <p:nvPr/>
        </p:nvSpPr>
        <p:spPr>
          <a:xfrm>
            <a:off x="4880074" y="218090"/>
            <a:ext cx="7182623" cy="8835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Ispunjavanje prijavnog obrazca</a:t>
            </a:r>
            <a:br>
              <a:rPr lang="hr-HR" sz="3200" dirty="0"/>
            </a:br>
            <a:r>
              <a:rPr lang="hr-HR" sz="2400" dirty="0"/>
              <a:t>Prilozi</a:t>
            </a:r>
            <a:endParaRPr lang="hr-HR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C311D-4996-4D66-A9E6-5020A6A87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77" y="1193011"/>
            <a:ext cx="11511665" cy="473092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405868-25D7-42E4-AA9D-4BC5D4DABF47}"/>
              </a:ext>
            </a:extLst>
          </p:cNvPr>
          <p:cNvCxnSpPr/>
          <p:nvPr/>
        </p:nvCxnSpPr>
        <p:spPr>
          <a:xfrm>
            <a:off x="2112890" y="1686757"/>
            <a:ext cx="2627791" cy="0"/>
          </a:xfrm>
          <a:prstGeom prst="line">
            <a:avLst/>
          </a:prstGeom>
          <a:ln w="25400">
            <a:solidFill>
              <a:srgbClr val="F37A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70E00A-F33E-454D-B951-901181DA3D37}"/>
              </a:ext>
            </a:extLst>
          </p:cNvPr>
          <p:cNvCxnSpPr>
            <a:cxnSpLocks/>
          </p:cNvCxnSpPr>
          <p:nvPr/>
        </p:nvCxnSpPr>
        <p:spPr>
          <a:xfrm>
            <a:off x="4177217" y="4314503"/>
            <a:ext cx="1050569" cy="0"/>
          </a:xfrm>
          <a:prstGeom prst="line">
            <a:avLst/>
          </a:prstGeom>
          <a:ln w="25400">
            <a:solidFill>
              <a:srgbClr val="F37A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C945C-2319-4C1D-A305-1D7BADCF9F15}"/>
              </a:ext>
            </a:extLst>
          </p:cNvPr>
          <p:cNvSpPr/>
          <p:nvPr/>
        </p:nvSpPr>
        <p:spPr>
          <a:xfrm>
            <a:off x="5929750" y="2216731"/>
            <a:ext cx="1551711" cy="378691"/>
          </a:xfrm>
          <a:prstGeom prst="rect">
            <a:avLst/>
          </a:prstGeom>
          <a:noFill/>
          <a:ln w="44450">
            <a:solidFill>
              <a:srgbClr val="F3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20DC66-8F9B-41B4-BEAE-73A51F2052DE}"/>
              </a:ext>
            </a:extLst>
          </p:cNvPr>
          <p:cNvSpPr/>
          <p:nvPr/>
        </p:nvSpPr>
        <p:spPr>
          <a:xfrm>
            <a:off x="10173858" y="3188767"/>
            <a:ext cx="1551711" cy="378691"/>
          </a:xfrm>
          <a:prstGeom prst="rect">
            <a:avLst/>
          </a:prstGeom>
          <a:noFill/>
          <a:ln w="44450">
            <a:solidFill>
              <a:srgbClr val="F3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182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9997D2-05C9-4AF8-900F-21124E27E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6" t="-266" r="-1007" b="266"/>
          <a:stretch/>
        </p:blipFill>
        <p:spPr>
          <a:xfrm>
            <a:off x="365763" y="309510"/>
            <a:ext cx="2589876" cy="883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3D4CA-9B4C-4DDC-80DC-5C2B07305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3" y="6033328"/>
            <a:ext cx="8800261" cy="60659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CBF8A0-A92E-4CBF-B56E-62A9F5E339EE}"/>
              </a:ext>
            </a:extLst>
          </p:cNvPr>
          <p:cNvSpPr txBox="1">
            <a:spLocks/>
          </p:cNvSpPr>
          <p:nvPr/>
        </p:nvSpPr>
        <p:spPr>
          <a:xfrm>
            <a:off x="4880074" y="218090"/>
            <a:ext cx="7182623" cy="8835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Ispunjavanje prijavnog obrazca</a:t>
            </a:r>
            <a:br>
              <a:rPr lang="hr-HR" sz="3200" dirty="0"/>
            </a:br>
            <a:r>
              <a:rPr lang="hr-HR" sz="2400" dirty="0"/>
              <a:t>Prilozi – Izjava časti</a:t>
            </a:r>
            <a:endParaRPr lang="hr-HR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D7A26D-185E-4F3E-B3E0-9E84CE567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91814">
            <a:off x="4669501" y="876183"/>
            <a:ext cx="3354035" cy="4748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4C3F5E-B209-4D30-A47B-5C5E1E8CF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0834">
            <a:off x="3903790" y="912865"/>
            <a:ext cx="3419191" cy="48321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EB527A-DF4D-442C-A1F7-4CF10C8F3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9605" y="1029718"/>
            <a:ext cx="3417249" cy="48467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0D6DD0-7830-4027-BAC8-018C14141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45299">
            <a:off x="2685138" y="1218413"/>
            <a:ext cx="3335343" cy="48285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75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9997D2-05C9-4AF8-900F-21124E27E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6" t="-266" r="-1007" b="266"/>
          <a:stretch/>
        </p:blipFill>
        <p:spPr>
          <a:xfrm>
            <a:off x="365763" y="309510"/>
            <a:ext cx="2589876" cy="883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3D4CA-9B4C-4DDC-80DC-5C2B07305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3" y="6033328"/>
            <a:ext cx="8800261" cy="60659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CBF8A0-A92E-4CBF-B56E-62A9F5E339EE}"/>
              </a:ext>
            </a:extLst>
          </p:cNvPr>
          <p:cNvSpPr txBox="1">
            <a:spLocks/>
          </p:cNvSpPr>
          <p:nvPr/>
        </p:nvSpPr>
        <p:spPr>
          <a:xfrm>
            <a:off x="4880074" y="218090"/>
            <a:ext cx="7182623" cy="8835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Ispunjavanje prijavnog obrazca</a:t>
            </a:r>
            <a:br>
              <a:rPr lang="hr-HR" sz="3200" dirty="0"/>
            </a:br>
            <a:r>
              <a:rPr lang="hr-HR" sz="2400" dirty="0"/>
              <a:t>Checklist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65FCF-B351-4619-A21B-E6B244102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21" y="1345635"/>
            <a:ext cx="11905673" cy="46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8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A225-C527-47EE-BDFC-36B373E61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406" y="88666"/>
            <a:ext cx="7182623" cy="883503"/>
          </a:xfrm>
        </p:spPr>
        <p:txBody>
          <a:bodyPr/>
          <a:lstStyle/>
          <a:p>
            <a:r>
              <a:rPr lang="hr-HR" sz="4000" dirty="0"/>
              <a:t>Ispunjavanje prijavnog obrazca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997D2-05C9-4AF8-900F-21124E27E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6" t="-266" r="-1007" b="266"/>
          <a:stretch/>
        </p:blipFill>
        <p:spPr>
          <a:xfrm>
            <a:off x="365763" y="309510"/>
            <a:ext cx="2589876" cy="883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3D4CA-9B4C-4DDC-80DC-5C2B07305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3" y="6033328"/>
            <a:ext cx="8800261" cy="6065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BC2A2D-B015-4606-847A-5556ABA1A8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8" r="3359"/>
          <a:stretch/>
        </p:blipFill>
        <p:spPr>
          <a:xfrm>
            <a:off x="7404298" y="2719559"/>
            <a:ext cx="4492684" cy="29270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A1946DBE-E7B7-42CB-ABC5-8B9F14661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332" y="1255115"/>
            <a:ext cx="11947984" cy="2943397"/>
          </a:xfrm>
        </p:spPr>
        <p:txBody>
          <a:bodyPr/>
          <a:lstStyle/>
          <a:p>
            <a:pPr marL="342882" indent="-342882" algn="l">
              <a:buFont typeface="Arial" panose="020B0604020202020204" pitchFamily="34" charset="0"/>
              <a:buChar char="•"/>
            </a:pPr>
            <a:r>
              <a:rPr lang="hr-HR" sz="1900" dirty="0"/>
              <a:t>Informacije na stranicama Agencije </a:t>
            </a:r>
            <a:r>
              <a:rPr lang="hr-HR" sz="1900" dirty="0">
                <a:hlinkClick r:id="rId6"/>
              </a:rPr>
              <a:t>o objavi Poziva na podnošenje </a:t>
            </a:r>
            <a:r>
              <a:rPr lang="pl-PL" sz="1900" dirty="0">
                <a:hlinkClick r:id="rId6"/>
              </a:rPr>
              <a:t>prijedloga za program Erasmus+ za 2022. godinu</a:t>
            </a:r>
            <a:endParaRPr lang="hr-HR" sz="1900" dirty="0"/>
          </a:p>
          <a:p>
            <a:pPr marL="342882" indent="-342882" algn="l">
              <a:buFont typeface="Arial" panose="020B0604020202020204" pitchFamily="34" charset="0"/>
              <a:buChar char="•"/>
            </a:pPr>
            <a:r>
              <a:rPr lang="hr-HR" sz="1900" dirty="0"/>
              <a:t>Informacije na stranicama Agencije </a:t>
            </a:r>
            <a:r>
              <a:rPr lang="hr-HR" sz="1900" dirty="0">
                <a:hlinkClick r:id="rId7"/>
              </a:rPr>
              <a:t>za pisanje i prijavu projekata</a:t>
            </a:r>
            <a:endParaRPr lang="hr-HR" sz="1900" dirty="0"/>
          </a:p>
          <a:p>
            <a:pPr marL="342882" indent="-342882" algn="l">
              <a:buFont typeface="Arial" panose="020B0604020202020204" pitchFamily="34" charset="0"/>
              <a:buChar char="•"/>
            </a:pPr>
            <a:r>
              <a:rPr lang="hr-HR" sz="1900" dirty="0"/>
              <a:t>Prijavni obrasci dostupni su na službenim internetskim stranicama Europske komisije za programe Erasmus+ i Europske snage solidarnosti: </a:t>
            </a:r>
            <a:r>
              <a:rPr lang="hr-HR" sz="1900" dirty="0">
                <a:hlinkClick r:id="rId8"/>
              </a:rPr>
              <a:t>https://webgate.ec.europa.eu/erasmus-esc/index/</a:t>
            </a:r>
            <a:r>
              <a:rPr lang="hr-HR" sz="1900" dirty="0"/>
              <a:t> </a:t>
            </a:r>
          </a:p>
          <a:p>
            <a:pPr lvl="1" algn="l"/>
            <a:endParaRPr lang="hr-HR" sz="1100" dirty="0"/>
          </a:p>
          <a:p>
            <a:pPr marL="342882" indent="-342882" algn="l">
              <a:buFont typeface="Arial" panose="020B0604020202020204" pitchFamily="34" charset="0"/>
              <a:buChar char="•"/>
            </a:pPr>
            <a:r>
              <a:rPr lang="hr-HR" sz="1600" dirty="0"/>
              <a:t>Odabrati Erasmus+ prilike,</a:t>
            </a:r>
            <a:br>
              <a:rPr lang="hr-HR" sz="1600" dirty="0"/>
            </a:br>
            <a:r>
              <a:rPr lang="hr-HR" sz="1600" dirty="0"/>
              <a:t>otvorene pozive za visoko obrazovanje</a:t>
            </a:r>
            <a:br>
              <a:rPr lang="hr-HR" sz="1600" dirty="0"/>
            </a:br>
            <a:r>
              <a:rPr lang="hr-HR" sz="1600" dirty="0"/>
              <a:t>te </a:t>
            </a:r>
            <a:r>
              <a:rPr lang="hr-HR" sz="1600" b="1" dirty="0"/>
              <a:t>KA171-HED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63AA0-ABB4-4805-8E9F-ABFB1F8B19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85" y="3188414"/>
            <a:ext cx="7821116" cy="2886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9BFF46-8E96-4E61-8852-E5C0E733580B}"/>
              </a:ext>
            </a:extLst>
          </p:cNvPr>
          <p:cNvSpPr txBox="1"/>
          <p:nvPr/>
        </p:nvSpPr>
        <p:spPr>
          <a:xfrm>
            <a:off x="316636" y="5531665"/>
            <a:ext cx="2841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Rok za prijavu: </a:t>
            </a:r>
            <a:r>
              <a:rPr lang="hr-HR" b="1" dirty="0"/>
              <a:t>23. veljače 2022. </a:t>
            </a:r>
            <a:r>
              <a:rPr lang="hr-HR" dirty="0"/>
              <a:t>u </a:t>
            </a:r>
            <a:r>
              <a:rPr lang="hr-HR" b="1" dirty="0"/>
              <a:t>12 sati </a:t>
            </a:r>
            <a:r>
              <a:rPr lang="hr-HR" dirty="0"/>
              <a:t>po briselskom vremenu</a:t>
            </a:r>
          </a:p>
          <a:p>
            <a:endParaRPr lang="hr-H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7896E-E059-437E-8B06-85A8DC281164}"/>
              </a:ext>
            </a:extLst>
          </p:cNvPr>
          <p:cNvSpPr/>
          <p:nvPr/>
        </p:nvSpPr>
        <p:spPr>
          <a:xfrm>
            <a:off x="374399" y="5451363"/>
            <a:ext cx="2725679" cy="1102095"/>
          </a:xfrm>
          <a:prstGeom prst="rect">
            <a:avLst/>
          </a:prstGeom>
          <a:noFill/>
          <a:ln w="53975">
            <a:solidFill>
              <a:srgbClr val="F3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A00F21-CBFE-4A49-8107-EB73F2B05122}"/>
              </a:ext>
            </a:extLst>
          </p:cNvPr>
          <p:cNvSpPr txBox="1"/>
          <p:nvPr/>
        </p:nvSpPr>
        <p:spPr>
          <a:xfrm>
            <a:off x="95332" y="4337420"/>
            <a:ext cx="329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hr-HR" sz="1600" dirty="0"/>
              <a:t>Obrazac se automatski sačuva svakih nekoliko sekundi tijekom ispunjavanja.</a:t>
            </a:r>
          </a:p>
        </p:txBody>
      </p:sp>
    </p:spTree>
    <p:extLst>
      <p:ext uri="{BB962C8B-B14F-4D97-AF65-F5344CB8AC3E}">
        <p14:creationId xmlns:p14="http://schemas.microsoft.com/office/powerpoint/2010/main" val="89398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9997D2-05C9-4AF8-900F-21124E27E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6" t="-266" r="-1007" b="266"/>
          <a:stretch/>
        </p:blipFill>
        <p:spPr>
          <a:xfrm>
            <a:off x="365763" y="309510"/>
            <a:ext cx="2589876" cy="883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3D4CA-9B4C-4DDC-80DC-5C2B07305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3" y="6033328"/>
            <a:ext cx="8800261" cy="606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755FDE-BC7F-4FDC-8ED0-22F07F682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7" y="1319289"/>
            <a:ext cx="11596535" cy="4714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BC2693-8273-480C-9FA5-A4C9064BBC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5" y="2142653"/>
            <a:ext cx="11596535" cy="25726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771C71-038E-4C87-8F7F-F65D4E4BDA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118984"/>
            <a:ext cx="11672595" cy="26200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AECE66-B05B-4077-9A12-3C08F805F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9" y="1254526"/>
            <a:ext cx="11811139" cy="48434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AB1A01C-726B-484E-98DF-0FA5AEF0665B}"/>
              </a:ext>
            </a:extLst>
          </p:cNvPr>
          <p:cNvSpPr txBox="1">
            <a:spLocks/>
          </p:cNvSpPr>
          <p:nvPr/>
        </p:nvSpPr>
        <p:spPr>
          <a:xfrm>
            <a:off x="4880074" y="218090"/>
            <a:ext cx="7182623" cy="8835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Ispunjavanje prijavnog obrazca</a:t>
            </a:r>
            <a:br>
              <a:rPr lang="hr-HR" sz="3200" dirty="0"/>
            </a:br>
            <a:r>
              <a:rPr lang="hr-HR" sz="2400" dirty="0"/>
              <a:t>Kontekst i prijaviteljska organizacija</a:t>
            </a:r>
            <a:endParaRPr lang="hr-HR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E96694-CA71-4B9A-B2BB-AFA21C942633}"/>
              </a:ext>
            </a:extLst>
          </p:cNvPr>
          <p:cNvSpPr/>
          <p:nvPr/>
        </p:nvSpPr>
        <p:spPr>
          <a:xfrm>
            <a:off x="715795" y="2041252"/>
            <a:ext cx="2172749" cy="120613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DC62D5-A046-4FA9-BACF-50D3B83897E8}"/>
              </a:ext>
            </a:extLst>
          </p:cNvPr>
          <p:cNvSpPr/>
          <p:nvPr/>
        </p:nvSpPr>
        <p:spPr>
          <a:xfrm>
            <a:off x="365763" y="3947149"/>
            <a:ext cx="1473797" cy="226819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8BEEB7-54A3-4291-8193-3D075D8D340E}"/>
              </a:ext>
            </a:extLst>
          </p:cNvPr>
          <p:cNvSpPr/>
          <p:nvPr/>
        </p:nvSpPr>
        <p:spPr>
          <a:xfrm>
            <a:off x="2285835" y="4535384"/>
            <a:ext cx="669804" cy="120613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DD1198-6365-47E5-A0AD-EB3B42FE2645}"/>
              </a:ext>
            </a:extLst>
          </p:cNvPr>
          <p:cNvSpPr/>
          <p:nvPr/>
        </p:nvSpPr>
        <p:spPr>
          <a:xfrm>
            <a:off x="4675827" y="4535386"/>
            <a:ext cx="1531339" cy="120615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43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9997D2-05C9-4AF8-900F-21124E27E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6" t="-266" r="-1007" b="266"/>
          <a:stretch/>
        </p:blipFill>
        <p:spPr>
          <a:xfrm>
            <a:off x="365763" y="309510"/>
            <a:ext cx="2589876" cy="883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3D4CA-9B4C-4DDC-80DC-5C2B07305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3" y="6033328"/>
            <a:ext cx="8800261" cy="606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755FDE-BC7F-4FDC-8ED0-22F07F682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7" y="1319289"/>
            <a:ext cx="11596535" cy="4714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BC2693-8273-480C-9FA5-A4C9064BBC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5" y="2142653"/>
            <a:ext cx="11596535" cy="25726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771C71-038E-4C87-8F7F-F65D4E4BDA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118984"/>
            <a:ext cx="11672595" cy="26200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AECE66-B05B-4077-9A12-3C08F805F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9" y="1254526"/>
            <a:ext cx="11811139" cy="48434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A22F210-3650-4657-9519-49FC078D4E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245205"/>
            <a:ext cx="11811139" cy="485249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E700A4E-B29E-404F-A77A-BFD46368580C}"/>
              </a:ext>
            </a:extLst>
          </p:cNvPr>
          <p:cNvSpPr/>
          <p:nvPr/>
        </p:nvSpPr>
        <p:spPr>
          <a:xfrm>
            <a:off x="221674" y="4488875"/>
            <a:ext cx="1717964" cy="324223"/>
          </a:xfrm>
          <a:prstGeom prst="rect">
            <a:avLst/>
          </a:prstGeom>
          <a:noFill/>
          <a:ln w="31750">
            <a:solidFill>
              <a:srgbClr val="F3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B1A01C-726B-484E-98DF-0FA5AEF0665B}"/>
              </a:ext>
            </a:extLst>
          </p:cNvPr>
          <p:cNvSpPr txBox="1">
            <a:spLocks/>
          </p:cNvSpPr>
          <p:nvPr/>
        </p:nvSpPr>
        <p:spPr>
          <a:xfrm>
            <a:off x="4880074" y="218090"/>
            <a:ext cx="7182623" cy="8835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Ispunjavanje prijavnog obrazca</a:t>
            </a:r>
            <a:br>
              <a:rPr lang="hr-HR" sz="3200" dirty="0"/>
            </a:br>
            <a:r>
              <a:rPr lang="hr-HR" sz="2400" dirty="0"/>
              <a:t>Kontekst i prijaviteljska organizacija</a:t>
            </a:r>
            <a:endParaRPr lang="hr-HR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E96694-CA71-4B9A-B2BB-AFA21C942633}"/>
              </a:ext>
            </a:extLst>
          </p:cNvPr>
          <p:cNvSpPr/>
          <p:nvPr/>
        </p:nvSpPr>
        <p:spPr>
          <a:xfrm>
            <a:off x="715795" y="2041252"/>
            <a:ext cx="2172749" cy="120613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16C94-7DF2-4C3F-B1DB-3C735A0C13FD}"/>
              </a:ext>
            </a:extLst>
          </p:cNvPr>
          <p:cNvSpPr/>
          <p:nvPr/>
        </p:nvSpPr>
        <p:spPr>
          <a:xfrm>
            <a:off x="2252104" y="5149671"/>
            <a:ext cx="513337" cy="154800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AB91EA-0063-4D4F-9897-110A45A59BA0}"/>
              </a:ext>
            </a:extLst>
          </p:cNvPr>
          <p:cNvSpPr/>
          <p:nvPr/>
        </p:nvSpPr>
        <p:spPr>
          <a:xfrm>
            <a:off x="4637988" y="5176327"/>
            <a:ext cx="2172749" cy="120613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173D9F-CF64-40BA-AD61-DA3F18DCC8D3}"/>
              </a:ext>
            </a:extLst>
          </p:cNvPr>
          <p:cNvSpPr/>
          <p:nvPr/>
        </p:nvSpPr>
        <p:spPr>
          <a:xfrm>
            <a:off x="389286" y="4537307"/>
            <a:ext cx="1412884" cy="242804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FFD3CE-82FC-4DF6-B71A-848F54EA9265}"/>
              </a:ext>
            </a:extLst>
          </p:cNvPr>
          <p:cNvSpPr/>
          <p:nvPr/>
        </p:nvSpPr>
        <p:spPr>
          <a:xfrm>
            <a:off x="715792" y="2041252"/>
            <a:ext cx="2172749" cy="120613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F45795-F54D-43B4-AAF2-F6E1B0A15BA8}"/>
              </a:ext>
            </a:extLst>
          </p:cNvPr>
          <p:cNvSpPr/>
          <p:nvPr/>
        </p:nvSpPr>
        <p:spPr>
          <a:xfrm>
            <a:off x="715792" y="2039732"/>
            <a:ext cx="2172749" cy="120613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2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9997D2-05C9-4AF8-900F-21124E27E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6" t="-266" r="-1007" b="266"/>
          <a:stretch/>
        </p:blipFill>
        <p:spPr>
          <a:xfrm>
            <a:off x="365763" y="309510"/>
            <a:ext cx="2589876" cy="883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3D4CA-9B4C-4DDC-80DC-5C2B07305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3" y="6033328"/>
            <a:ext cx="8800261" cy="6065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2ED154-E873-4AAD-ABF6-DC2C77172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2" y="1600601"/>
            <a:ext cx="11633981" cy="36568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E43781-2964-496D-BAC4-31C77DBD2A79}"/>
              </a:ext>
            </a:extLst>
          </p:cNvPr>
          <p:cNvSpPr/>
          <p:nvPr/>
        </p:nvSpPr>
        <p:spPr>
          <a:xfrm>
            <a:off x="365760" y="4367813"/>
            <a:ext cx="7801696" cy="479395"/>
          </a:xfrm>
          <a:prstGeom prst="rect">
            <a:avLst/>
          </a:prstGeom>
          <a:noFill/>
          <a:ln w="38100">
            <a:solidFill>
              <a:srgbClr val="F3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9ED67B-CED0-4575-93F1-7275B9BD4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2" y="1239177"/>
            <a:ext cx="11633981" cy="437965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8DF070C-7E95-452F-99EE-09156A507B0D}"/>
              </a:ext>
            </a:extLst>
          </p:cNvPr>
          <p:cNvSpPr txBox="1">
            <a:spLocks/>
          </p:cNvSpPr>
          <p:nvPr/>
        </p:nvSpPr>
        <p:spPr>
          <a:xfrm>
            <a:off x="4880074" y="218090"/>
            <a:ext cx="7182623" cy="8835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Ispunjavanje prijavnog obrazca</a:t>
            </a:r>
            <a:br>
              <a:rPr lang="hr-HR" sz="3200" dirty="0"/>
            </a:br>
            <a:r>
              <a:rPr lang="hr-HR" sz="2400" dirty="0"/>
              <a:t>Kontekst i prijaviteljska organizacija</a:t>
            </a:r>
            <a:endParaRPr lang="hr-HR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22BFE2-AB43-4C72-96F6-A009CAB1FD46}"/>
              </a:ext>
            </a:extLst>
          </p:cNvPr>
          <p:cNvSpPr/>
          <p:nvPr/>
        </p:nvSpPr>
        <p:spPr>
          <a:xfrm>
            <a:off x="1873191" y="1491451"/>
            <a:ext cx="3089429" cy="200572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49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A225-C527-47EE-BDFC-36B373E61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0074" y="218090"/>
            <a:ext cx="7182623" cy="883503"/>
          </a:xfrm>
        </p:spPr>
        <p:txBody>
          <a:bodyPr/>
          <a:lstStyle/>
          <a:p>
            <a:r>
              <a:rPr lang="hr-HR" sz="3200" dirty="0"/>
              <a:t>Ispunjavanje prijavnog obrazca</a:t>
            </a:r>
            <a:br>
              <a:rPr lang="hr-HR" sz="3200" dirty="0"/>
            </a:br>
            <a:r>
              <a:rPr lang="hr-HR" sz="2400" dirty="0"/>
              <a:t>Regionalna partnerstva</a:t>
            </a:r>
            <a:endParaRPr lang="hr-HR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997D2-05C9-4AF8-900F-21124E27E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6" t="-266" r="-1007" b="266"/>
          <a:stretch/>
        </p:blipFill>
        <p:spPr>
          <a:xfrm>
            <a:off x="365763" y="309510"/>
            <a:ext cx="2589876" cy="883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3D4CA-9B4C-4DDC-80DC-5C2B07305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3" y="6033328"/>
            <a:ext cx="8800261" cy="606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26053B-5B80-41B6-9D62-32C7AF5C8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56" y="1335305"/>
            <a:ext cx="11794837" cy="45937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628767-C3FF-4FCC-ACD0-BD1681EF54A4}"/>
              </a:ext>
            </a:extLst>
          </p:cNvPr>
          <p:cNvSpPr/>
          <p:nvPr/>
        </p:nvSpPr>
        <p:spPr>
          <a:xfrm>
            <a:off x="2341419" y="4682839"/>
            <a:ext cx="1685636" cy="477981"/>
          </a:xfrm>
          <a:prstGeom prst="rect">
            <a:avLst/>
          </a:prstGeom>
          <a:noFill/>
          <a:ln w="41275">
            <a:solidFill>
              <a:srgbClr val="F3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1B8911-3620-49FA-8CF2-16565918CAEA}"/>
              </a:ext>
            </a:extLst>
          </p:cNvPr>
          <p:cNvSpPr/>
          <p:nvPr/>
        </p:nvSpPr>
        <p:spPr>
          <a:xfrm>
            <a:off x="365761" y="3456710"/>
            <a:ext cx="1453803" cy="350983"/>
          </a:xfrm>
          <a:prstGeom prst="rect">
            <a:avLst/>
          </a:prstGeom>
          <a:noFill/>
          <a:ln w="41275">
            <a:solidFill>
              <a:srgbClr val="F3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90A69-B88F-4FC1-8252-98835F08DE04}"/>
              </a:ext>
            </a:extLst>
          </p:cNvPr>
          <p:cNvSpPr/>
          <p:nvPr/>
        </p:nvSpPr>
        <p:spPr>
          <a:xfrm>
            <a:off x="11000509" y="4147129"/>
            <a:ext cx="341747" cy="413327"/>
          </a:xfrm>
          <a:prstGeom prst="rect">
            <a:avLst/>
          </a:prstGeom>
          <a:noFill/>
          <a:ln w="41275">
            <a:solidFill>
              <a:srgbClr val="F3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67813A-5830-4C1E-89EB-1583DAE01AF8}"/>
              </a:ext>
            </a:extLst>
          </p:cNvPr>
          <p:cNvCxnSpPr/>
          <p:nvPr/>
        </p:nvCxnSpPr>
        <p:spPr>
          <a:xfrm>
            <a:off x="2485753" y="2379216"/>
            <a:ext cx="9321553" cy="0"/>
          </a:xfrm>
          <a:prstGeom prst="line">
            <a:avLst/>
          </a:prstGeom>
          <a:ln w="28575">
            <a:solidFill>
              <a:srgbClr val="F37A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C336093-796D-4A47-9B8E-F04335ED079D}"/>
              </a:ext>
            </a:extLst>
          </p:cNvPr>
          <p:cNvSpPr/>
          <p:nvPr/>
        </p:nvSpPr>
        <p:spPr>
          <a:xfrm>
            <a:off x="521995" y="2680427"/>
            <a:ext cx="1493237" cy="321392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715DA0-7228-4B26-A46D-D4358A451B6C}"/>
              </a:ext>
            </a:extLst>
          </p:cNvPr>
          <p:cNvSpPr/>
          <p:nvPr/>
        </p:nvSpPr>
        <p:spPr>
          <a:xfrm>
            <a:off x="295566" y="3001819"/>
            <a:ext cx="1865745" cy="350983"/>
          </a:xfrm>
          <a:prstGeom prst="rect">
            <a:avLst/>
          </a:prstGeom>
          <a:noFill/>
          <a:ln w="41275">
            <a:solidFill>
              <a:srgbClr val="F3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49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A225-C527-47EE-BDFC-36B373E61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0074" y="218090"/>
            <a:ext cx="7182623" cy="883503"/>
          </a:xfrm>
        </p:spPr>
        <p:txBody>
          <a:bodyPr/>
          <a:lstStyle/>
          <a:p>
            <a:r>
              <a:rPr lang="hr-HR" sz="3200" dirty="0"/>
              <a:t>Ispunjavanje prijavnog obrazca</a:t>
            </a:r>
            <a:br>
              <a:rPr lang="hr-HR" sz="3200" dirty="0"/>
            </a:br>
            <a:r>
              <a:rPr lang="hr-HR" sz="2400" dirty="0"/>
              <a:t>Regionalna partnerstva</a:t>
            </a:r>
            <a:endParaRPr lang="hr-HR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997D2-05C9-4AF8-900F-21124E27E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6" t="-266" r="-1007" b="266"/>
          <a:stretch/>
        </p:blipFill>
        <p:spPr>
          <a:xfrm>
            <a:off x="365763" y="309510"/>
            <a:ext cx="2589876" cy="883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3D4CA-9B4C-4DDC-80DC-5C2B07305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3" y="6033328"/>
            <a:ext cx="8800261" cy="6065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58B566-6A14-4CE0-856B-3E1ACB4D0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33" y="1349410"/>
            <a:ext cx="11861167" cy="454019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7AA27A1-C630-4EC4-BA56-C2B07C562A54}"/>
              </a:ext>
            </a:extLst>
          </p:cNvPr>
          <p:cNvSpPr/>
          <p:nvPr/>
        </p:nvSpPr>
        <p:spPr>
          <a:xfrm>
            <a:off x="2485752" y="3429003"/>
            <a:ext cx="864811" cy="281867"/>
          </a:xfrm>
          <a:prstGeom prst="rect">
            <a:avLst/>
          </a:prstGeom>
          <a:noFill/>
          <a:ln w="47625">
            <a:solidFill>
              <a:srgbClr val="F3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24A9E3-DFEB-41D3-9E72-59E7747C4CF1}"/>
              </a:ext>
            </a:extLst>
          </p:cNvPr>
          <p:cNvSpPr/>
          <p:nvPr/>
        </p:nvSpPr>
        <p:spPr>
          <a:xfrm>
            <a:off x="521995" y="2759015"/>
            <a:ext cx="1441031" cy="242804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65F0D-4C57-401D-9918-0C65AC6E13D1}"/>
              </a:ext>
            </a:extLst>
          </p:cNvPr>
          <p:cNvSpPr/>
          <p:nvPr/>
        </p:nvSpPr>
        <p:spPr>
          <a:xfrm>
            <a:off x="2622227" y="3998102"/>
            <a:ext cx="604892" cy="185548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10727B-0FDB-4700-8F09-802F1800EEF2}"/>
              </a:ext>
            </a:extLst>
          </p:cNvPr>
          <p:cNvSpPr/>
          <p:nvPr/>
        </p:nvSpPr>
        <p:spPr>
          <a:xfrm>
            <a:off x="2615707" y="4667875"/>
            <a:ext cx="604892" cy="185548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0F4390-DE80-4AEC-B660-AC598074D32B}"/>
              </a:ext>
            </a:extLst>
          </p:cNvPr>
          <p:cNvSpPr/>
          <p:nvPr/>
        </p:nvSpPr>
        <p:spPr>
          <a:xfrm>
            <a:off x="4660599" y="3961582"/>
            <a:ext cx="1766836" cy="299999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27F9DC-AB11-4C8D-8CF5-D65ECE8901EF}"/>
              </a:ext>
            </a:extLst>
          </p:cNvPr>
          <p:cNvSpPr/>
          <p:nvPr/>
        </p:nvSpPr>
        <p:spPr>
          <a:xfrm>
            <a:off x="4660602" y="4610654"/>
            <a:ext cx="1681479" cy="299999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4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A225-C527-47EE-BDFC-36B373E61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0074" y="218090"/>
            <a:ext cx="7182623" cy="883503"/>
          </a:xfrm>
        </p:spPr>
        <p:txBody>
          <a:bodyPr/>
          <a:lstStyle/>
          <a:p>
            <a:r>
              <a:rPr lang="hr-HR" sz="3200" dirty="0"/>
              <a:t>Ispunjavanje prijavnog obrazca</a:t>
            </a:r>
            <a:br>
              <a:rPr lang="hr-HR" sz="3200" dirty="0"/>
            </a:br>
            <a:r>
              <a:rPr lang="hr-HR" sz="2400" dirty="0"/>
              <a:t>Regionalna partnerstva</a:t>
            </a:r>
            <a:endParaRPr lang="hr-HR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997D2-05C9-4AF8-900F-21124E27E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6" t="-266" r="-1007" b="266"/>
          <a:stretch/>
        </p:blipFill>
        <p:spPr>
          <a:xfrm>
            <a:off x="365763" y="309510"/>
            <a:ext cx="2589876" cy="883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3D4CA-9B4C-4DDC-80DC-5C2B07305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3" y="6033328"/>
            <a:ext cx="8800261" cy="6065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4AB910-E5BB-401C-9F1D-C0AF52A01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56" y="1357097"/>
            <a:ext cx="11794837" cy="457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1BBF0C-288D-4E89-82C9-3875120C2EFE}"/>
              </a:ext>
            </a:extLst>
          </p:cNvPr>
          <p:cNvSpPr/>
          <p:nvPr/>
        </p:nvSpPr>
        <p:spPr>
          <a:xfrm>
            <a:off x="539751" y="2865547"/>
            <a:ext cx="1441031" cy="242804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17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EA92B1-C717-4871-A932-8B492997C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71" y="1436556"/>
            <a:ext cx="11321460" cy="453266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8C9D469-F9D1-475D-A327-2F4BA6A1F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7931" y="3191175"/>
            <a:ext cx="3278292" cy="475652"/>
          </a:xfrm>
        </p:spPr>
        <p:txBody>
          <a:bodyPr/>
          <a:lstStyle/>
          <a:p>
            <a:pPr algn="l"/>
            <a:r>
              <a:rPr lang="hr-HR" sz="1600" dirty="0">
                <a:solidFill>
                  <a:srgbClr val="FF0000"/>
                </a:solidFill>
              </a:rPr>
              <a:t>Odgovor na ovo kvalitativno pitanje piše se samo jednom za cijeli projekt</a:t>
            </a:r>
            <a:r>
              <a:rPr lang="hr-HR" sz="16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997D2-05C9-4AF8-900F-21124E27ED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6" t="-266" r="-1007" b="266"/>
          <a:stretch/>
        </p:blipFill>
        <p:spPr>
          <a:xfrm>
            <a:off x="365763" y="309510"/>
            <a:ext cx="2589876" cy="883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3D4CA-9B4C-4DDC-80DC-5C2B07305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3" y="6033328"/>
            <a:ext cx="8800261" cy="60659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B487E5B-3D24-4245-A668-8C807E4E3558}"/>
              </a:ext>
            </a:extLst>
          </p:cNvPr>
          <p:cNvSpPr/>
          <p:nvPr/>
        </p:nvSpPr>
        <p:spPr>
          <a:xfrm>
            <a:off x="11202362" y="2728196"/>
            <a:ext cx="454327" cy="371011"/>
          </a:xfrm>
          <a:prstGeom prst="ellipse">
            <a:avLst/>
          </a:prstGeom>
          <a:noFill/>
          <a:ln w="38100">
            <a:solidFill>
              <a:srgbClr val="F37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2FFD27-97B2-472D-8AAD-787399FB8DAB}"/>
              </a:ext>
            </a:extLst>
          </p:cNvPr>
          <p:cNvSpPr txBox="1"/>
          <p:nvPr/>
        </p:nvSpPr>
        <p:spPr>
          <a:xfrm>
            <a:off x="4107934" y="3730931"/>
            <a:ext cx="281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rgbClr val="FF0000"/>
                </a:solidFill>
              </a:rPr>
              <a:t>maksimalno 12 000 znakova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9CBF8A0-A92E-4CBF-B56E-62A9F5E339EE}"/>
              </a:ext>
            </a:extLst>
          </p:cNvPr>
          <p:cNvSpPr txBox="1">
            <a:spLocks/>
          </p:cNvSpPr>
          <p:nvPr/>
        </p:nvSpPr>
        <p:spPr>
          <a:xfrm>
            <a:off x="4880074" y="218090"/>
            <a:ext cx="7182623" cy="8835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Ispunjavanje prijavnog obrazca</a:t>
            </a:r>
            <a:br>
              <a:rPr lang="hr-HR" sz="3200" dirty="0"/>
            </a:br>
            <a:r>
              <a:rPr lang="hr-HR" sz="2400" dirty="0"/>
              <a:t>Kvalitativna pitanja</a:t>
            </a:r>
            <a:endParaRPr lang="hr-HR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F3E250-A591-4C04-9BF3-7A65D73AAE04}"/>
              </a:ext>
            </a:extLst>
          </p:cNvPr>
          <p:cNvSpPr/>
          <p:nvPr/>
        </p:nvSpPr>
        <p:spPr>
          <a:xfrm>
            <a:off x="681795" y="2792299"/>
            <a:ext cx="1441031" cy="242804"/>
          </a:xfrm>
          <a:prstGeom prst="rect">
            <a:avLst/>
          </a:prstGeom>
          <a:solidFill>
            <a:srgbClr val="858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09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C9C764061E049B93EC6E7BA39F078" ma:contentTypeVersion="7" ma:contentTypeDescription="Create a new document." ma:contentTypeScope="" ma:versionID="2c4efd3ff4ee6697ded8102ad03d05fb">
  <xsd:schema xmlns:xsd="http://www.w3.org/2001/XMLSchema" xmlns:xs="http://www.w3.org/2001/XMLSchema" xmlns:p="http://schemas.microsoft.com/office/2006/metadata/properties" xmlns:ns2="cc8c7586-aa4f-4b81-92ec-162a4622c474" xmlns:ns3="6d900ccc-2465-4809-b667-4a50b9e6812e" targetNamespace="http://schemas.microsoft.com/office/2006/metadata/properties" ma:root="true" ma:fieldsID="68468995c54f547c4a5b7ba19262f301" ns2:_="" ns3:_="">
    <xsd:import namespace="cc8c7586-aa4f-4b81-92ec-162a4622c474"/>
    <xsd:import namespace="6d900ccc-2465-4809-b667-4a50b9e681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c7586-aa4f-4b81-92ec-162a4622c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00ccc-2465-4809-b667-4a50b9e6812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E0DFA2-B5AE-4275-A61F-C78E1241654D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d621d727-55bd-4dd6-b7a7-ddd2c77a040c"/>
    <ds:schemaRef ds:uri="http://schemas.microsoft.com/office/infopath/2007/PartnerControls"/>
    <ds:schemaRef ds:uri="http://schemas.openxmlformats.org/package/2006/metadata/core-properties"/>
    <ds:schemaRef ds:uri="8a205ca2-f8cc-4755-8bab-b20cf6305e3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267B21-A7D1-4CE1-86AA-CC7D45AB1D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3D6ECE-C6FC-4E8B-BD5B-653291F4E4C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1625</TotalTime>
  <Words>318</Words>
  <Application>Microsoft Office PowerPoint</Application>
  <PresentationFormat>Widescreen</PresentationFormat>
  <Paragraphs>46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Ispunjavanje prijavnog obrasca za KA171 projekte</vt:lpstr>
      <vt:lpstr>Ispunjavanje prijavnog obrazca</vt:lpstr>
      <vt:lpstr>PowerPoint Presentation</vt:lpstr>
      <vt:lpstr>PowerPoint Presentation</vt:lpstr>
      <vt:lpstr>PowerPoint Presentation</vt:lpstr>
      <vt:lpstr>Ispunjavanje prijavnog obrazca Regionalna partnerstva</vt:lpstr>
      <vt:lpstr>Ispunjavanje prijavnog obrazca Regionalna partnerstva</vt:lpstr>
      <vt:lpstr>Ispunjavanje prijavnog obrazca Regionalna partnerstva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Prijavni obrazac </dc:title>
  <dc:creator>Iva Vlastelica</dc:creator>
  <cp:lastModifiedBy>Iva Vlastelica</cp:lastModifiedBy>
  <cp:revision>57</cp:revision>
  <dcterms:created xsi:type="dcterms:W3CDTF">2021-11-30T08:00:29Z</dcterms:created>
  <dcterms:modified xsi:type="dcterms:W3CDTF">2021-12-08T14:21:04Z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0x010100A2BC9C764061E049B93EC6E7BA39F078</vt:lpwstr>
  </property>
</Properties>
</file>